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94" r:id="rId1"/>
  </p:sldMasterIdLst>
  <p:notesMasterIdLst>
    <p:notesMasterId r:id="rId12"/>
  </p:notesMasterIdLst>
  <p:sldIdLst>
    <p:sldId id="256" r:id="rId2"/>
    <p:sldId id="274" r:id="rId3"/>
    <p:sldId id="275" r:id="rId4"/>
    <p:sldId id="276" r:id="rId5"/>
    <p:sldId id="277" r:id="rId6"/>
    <p:sldId id="273" r:id="rId7"/>
    <p:sldId id="272" r:id="rId8"/>
    <p:sldId id="260" r:id="rId9"/>
    <p:sldId id="261" r:id="rId10"/>
    <p:sldId id="262" r:id="rId11"/>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7778AD"/>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SA"/>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5280B9BD-83E3-4416-85B3-73140DC4E8C2}" type="datetimeFigureOut">
              <a:rPr lang="ar-SA"/>
              <a:pPr>
                <a:defRPr/>
              </a:pPr>
              <a:t>09/02/1442</a:t>
            </a:fld>
            <a:endParaRPr lang="ar-SA"/>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SA"/>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611897D8-D164-4FD4-B6E1-8842A5FC53E4}"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4" name="מלבן מעוגל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מלבן מעוגל 10"/>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כותרת 4"/>
          <p:cNvSpPr>
            <a:spLocks noGrp="1"/>
          </p:cNvSpPr>
          <p:nvPr>
            <p:ph type="ctrTitle"/>
          </p:nvPr>
        </p:nvSpPr>
        <p:spPr>
          <a:xfrm>
            <a:off x="722376" y="1820206"/>
            <a:ext cx="7772400" cy="1828800"/>
          </a:xfrm>
        </p:spPr>
        <p:txBody>
          <a:bodyPr lIns="45720" r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he-IL" smtClean="0"/>
              <a:t>לחץ כדי לערוך סגנון כותרת של תבנית בסיס</a:t>
            </a:r>
            <a:endParaRPr lang="en-US"/>
          </a:p>
        </p:txBody>
      </p:sp>
      <p:sp>
        <p:nvSpPr>
          <p:cNvPr id="20" name="כותרת משנה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e-IL" smtClean="0"/>
              <a:t>לחץ כדי לערוך סגנון כותרת משנה של תבנית בסיס</a:t>
            </a:r>
            <a:endParaRPr lang="en-US"/>
          </a:p>
        </p:txBody>
      </p:sp>
      <p:sp>
        <p:nvSpPr>
          <p:cNvPr id="7" name="מציין מיקום של תאריך 18"/>
          <p:cNvSpPr>
            <a:spLocks noGrp="1"/>
          </p:cNvSpPr>
          <p:nvPr>
            <p:ph type="dt" sz="half" idx="10"/>
          </p:nvPr>
        </p:nvSpPr>
        <p:spPr/>
        <p:txBody>
          <a:bodyPr/>
          <a:lstStyle>
            <a:lvl1pPr>
              <a:defRPr/>
            </a:lvl1pPr>
            <a:extLst/>
          </a:lstStyle>
          <a:p>
            <a:pPr>
              <a:defRPr/>
            </a:pPr>
            <a:endParaRPr lang="en-US"/>
          </a:p>
        </p:txBody>
      </p:sp>
      <p:sp>
        <p:nvSpPr>
          <p:cNvPr id="8" name="מציין מיקום של כותרת תחתונה 7"/>
          <p:cNvSpPr>
            <a:spLocks noGrp="1"/>
          </p:cNvSpPr>
          <p:nvPr>
            <p:ph type="ftr" sz="quarter" idx="11"/>
          </p:nvPr>
        </p:nvSpPr>
        <p:spPr/>
        <p:txBody>
          <a:bodyPr/>
          <a:lstStyle>
            <a:lvl1pPr>
              <a:defRPr/>
            </a:lvl1pPr>
            <a:extLst/>
          </a:lstStyle>
          <a:p>
            <a:pPr>
              <a:defRPr/>
            </a:pPr>
            <a:endParaRPr lang="en-US"/>
          </a:p>
        </p:txBody>
      </p:sp>
      <p:sp>
        <p:nvSpPr>
          <p:cNvPr id="9" name="מציין מיקום של מספר שקופית 10"/>
          <p:cNvSpPr>
            <a:spLocks noGrp="1"/>
          </p:cNvSpPr>
          <p:nvPr>
            <p:ph type="sldNum" sz="quarter" idx="12"/>
          </p:nvPr>
        </p:nvSpPr>
        <p:spPr/>
        <p:txBody>
          <a:bodyPr/>
          <a:lstStyle>
            <a:lvl1pPr>
              <a:defRPr/>
            </a:lvl1pPr>
            <a:extLst/>
          </a:lstStyle>
          <a:p>
            <a:pPr>
              <a:defRPr/>
            </a:pPr>
            <a:fld id="{8BDB679A-52FA-4F52-B48F-86F034A9F8B2}"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502920" y="530352"/>
            <a:ext cx="8183880" cy="4187952"/>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24"/>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4"/>
          <p:cNvSpPr>
            <a:spLocks noGrp="1"/>
          </p:cNvSpPr>
          <p:nvPr>
            <p:ph type="sldNum" sz="quarter" idx="12"/>
          </p:nvPr>
        </p:nvSpPr>
        <p:spPr/>
        <p:txBody>
          <a:bodyPr/>
          <a:lstStyle>
            <a:lvl1pPr>
              <a:defRPr/>
            </a:lvl1pPr>
          </a:lstStyle>
          <a:p>
            <a:pPr>
              <a:defRPr/>
            </a:pPr>
            <a:fld id="{77B33E5B-A291-42BE-96E4-F50B553C4B2C}"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533404"/>
            <a:ext cx="1981200" cy="5257799"/>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533400" y="533402"/>
            <a:ext cx="5943600" cy="5257801"/>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24"/>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4"/>
          <p:cNvSpPr>
            <a:spLocks noGrp="1"/>
          </p:cNvSpPr>
          <p:nvPr>
            <p:ph type="sldNum" sz="quarter" idx="12"/>
          </p:nvPr>
        </p:nvSpPr>
        <p:spPr/>
        <p:txBody>
          <a:bodyPr/>
          <a:lstStyle>
            <a:lvl1pPr>
              <a:defRPr/>
            </a:lvl1pPr>
          </a:lstStyle>
          <a:p>
            <a:pPr>
              <a:defRPr/>
            </a:pPr>
            <a:fld id="{98A8EAD0-F1D6-4FCA-8189-5589189E7157}"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502920" y="530352"/>
            <a:ext cx="8183880" cy="4187952"/>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24"/>
          <p:cNvSpPr>
            <a:spLocks noGrp="1"/>
          </p:cNvSpPr>
          <p:nvPr>
            <p:ph type="dt" sz="half" idx="10"/>
          </p:nvPr>
        </p:nvSpPr>
        <p:spPr/>
        <p:txBody>
          <a:bodyPr/>
          <a:lstStyle>
            <a:lvl1pPr>
              <a:defRPr/>
            </a:lvl1pPr>
          </a:lstStyle>
          <a:p>
            <a:pPr>
              <a:defRPr/>
            </a:pPr>
            <a:endParaRPr lang="en-US"/>
          </a:p>
        </p:txBody>
      </p:sp>
      <p:sp>
        <p:nvSpPr>
          <p:cNvPr id="5"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6" name="מציין מיקום של מספר שקופית 4"/>
          <p:cNvSpPr>
            <a:spLocks noGrp="1"/>
          </p:cNvSpPr>
          <p:nvPr>
            <p:ph type="sldNum" sz="quarter" idx="12"/>
          </p:nvPr>
        </p:nvSpPr>
        <p:spPr/>
        <p:txBody>
          <a:bodyPr/>
          <a:lstStyle>
            <a:lvl1pPr>
              <a:defRPr/>
            </a:lvl1pPr>
          </a:lstStyle>
          <a:p>
            <a:pPr>
              <a:defRPr/>
            </a:pPr>
            <a:fld id="{C404E471-12B8-4DDC-818C-677F73B6E718}"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4" name="מלבן מעוגל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מלבן מעוגל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כותרת 1"/>
          <p:cNvSpPr>
            <a:spLocks noGrp="1"/>
          </p:cNvSpPr>
          <p:nvPr>
            <p:ph type="title"/>
          </p:nvPr>
        </p:nvSpPr>
        <p:spPr>
          <a:xfrm>
            <a:off x="468344" y="4928616"/>
            <a:ext cx="8183880" cy="676656"/>
          </a:xfrm>
        </p:spPr>
        <p:txBody>
          <a:bodyPr bIns="0"/>
          <a:lstStyle>
            <a:lvl1pPr algn="l">
              <a:buNone/>
              <a:defRPr sz="3600" b="0" cap="none" baseline="0">
                <a:solidFill>
                  <a:schemeClr val="bg2">
                    <a:shade val="25000"/>
                  </a:schemeClr>
                </a:solidFill>
                <a:effectLst/>
              </a:defRPr>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e-IL" smtClean="0"/>
              <a:t>לחץ כדי לערוך סגנונות טקסט של תבנית בסיס</a:t>
            </a:r>
          </a:p>
        </p:txBody>
      </p:sp>
      <p:sp>
        <p:nvSpPr>
          <p:cNvPr id="6" name="מציין מיקום של תאריך 3"/>
          <p:cNvSpPr>
            <a:spLocks noGrp="1"/>
          </p:cNvSpPr>
          <p:nvPr>
            <p:ph type="dt" sz="half" idx="10"/>
          </p:nvPr>
        </p:nvSpPr>
        <p:spPr/>
        <p:txBody>
          <a:bodyPr/>
          <a:lstStyle>
            <a:lvl1pPr>
              <a:defRPr/>
            </a:lvl1pPr>
            <a:extLst/>
          </a:lstStyle>
          <a:p>
            <a:pPr>
              <a:defRPr/>
            </a:pPr>
            <a:endParaRPr lang="en-US"/>
          </a:p>
        </p:txBody>
      </p:sp>
      <p:sp>
        <p:nvSpPr>
          <p:cNvPr id="7" name="מציין מיקום של כותרת תחתונה 4"/>
          <p:cNvSpPr>
            <a:spLocks noGrp="1"/>
          </p:cNvSpPr>
          <p:nvPr>
            <p:ph type="ftr" sz="quarter" idx="11"/>
          </p:nvPr>
        </p:nvSpPr>
        <p:spPr/>
        <p:txBody>
          <a:bodyPr/>
          <a:lstStyle>
            <a:lvl1pPr>
              <a:defRPr/>
            </a:lvl1pPr>
            <a:extLst/>
          </a:lstStyle>
          <a:p>
            <a:pPr>
              <a:defRPr/>
            </a:pPr>
            <a:endParaRPr lang="en-US"/>
          </a:p>
        </p:txBody>
      </p:sp>
      <p:sp>
        <p:nvSpPr>
          <p:cNvPr id="8" name="מציין מיקום של מספר שקופית 5"/>
          <p:cNvSpPr>
            <a:spLocks noGrp="1"/>
          </p:cNvSpPr>
          <p:nvPr>
            <p:ph type="sldNum" sz="quarter" idx="12"/>
          </p:nvPr>
        </p:nvSpPr>
        <p:spPr/>
        <p:txBody>
          <a:bodyPr/>
          <a:lstStyle>
            <a:lvl1pPr>
              <a:defRPr/>
            </a:lvl1pPr>
            <a:extLst/>
          </a:lstStyle>
          <a:p>
            <a:pPr>
              <a:defRPr/>
            </a:pPr>
            <a:fld id="{EA3A83D4-A084-4481-8B39-8B449F0FF48C}"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24"/>
          <p:cNvSpPr>
            <a:spLocks noGrp="1"/>
          </p:cNvSpPr>
          <p:nvPr>
            <p:ph type="dt" sz="half" idx="10"/>
          </p:nvPr>
        </p:nvSpPr>
        <p:spPr/>
        <p:txBody>
          <a:bodyPr/>
          <a:lstStyle>
            <a:lvl1pPr>
              <a:defRPr/>
            </a:lvl1pPr>
          </a:lstStyle>
          <a:p>
            <a:pPr>
              <a:defRPr/>
            </a:pPr>
            <a:endParaRPr lang="en-US"/>
          </a:p>
        </p:txBody>
      </p:sp>
      <p:sp>
        <p:nvSpPr>
          <p:cNvPr id="6"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4"/>
          <p:cNvSpPr>
            <a:spLocks noGrp="1"/>
          </p:cNvSpPr>
          <p:nvPr>
            <p:ph type="sldNum" sz="quarter" idx="12"/>
          </p:nvPr>
        </p:nvSpPr>
        <p:spPr/>
        <p:txBody>
          <a:bodyPr/>
          <a:lstStyle>
            <a:lvl1pPr>
              <a:defRPr/>
            </a:lvl1pPr>
          </a:lstStyle>
          <a:p>
            <a:pPr>
              <a:defRPr/>
            </a:pPr>
            <a:fld id="{D1965478-D557-4E89-B39B-4C3BD3BAFF6A}"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lvl1pPr>
              <a:defRPr b="1"/>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he-IL" smtClean="0"/>
              <a:t>לחץ כדי לערוך סגנונות טקסט של תבנית בסיס</a:t>
            </a:r>
          </a:p>
        </p:txBody>
      </p:sp>
      <p:sp>
        <p:nvSpPr>
          <p:cNvPr id="5" name="מציין מיקום תוכן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תוכן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24"/>
          <p:cNvSpPr>
            <a:spLocks noGrp="1"/>
          </p:cNvSpPr>
          <p:nvPr>
            <p:ph type="dt" sz="half" idx="10"/>
          </p:nvPr>
        </p:nvSpPr>
        <p:spPr/>
        <p:txBody>
          <a:bodyPr/>
          <a:lstStyle>
            <a:lvl1pPr>
              <a:defRPr/>
            </a:lvl1pPr>
          </a:lstStyle>
          <a:p>
            <a:pPr>
              <a:defRPr/>
            </a:pPr>
            <a:endParaRPr lang="en-US"/>
          </a:p>
        </p:txBody>
      </p:sp>
      <p:sp>
        <p:nvSpPr>
          <p:cNvPr id="8"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9" name="מציין מיקום של מספר שקופית 4"/>
          <p:cNvSpPr>
            <a:spLocks noGrp="1"/>
          </p:cNvSpPr>
          <p:nvPr>
            <p:ph type="sldNum" sz="quarter" idx="12"/>
          </p:nvPr>
        </p:nvSpPr>
        <p:spPr/>
        <p:txBody>
          <a:bodyPr/>
          <a:lstStyle>
            <a:lvl1pPr>
              <a:defRPr/>
            </a:lvl1pPr>
          </a:lstStyle>
          <a:p>
            <a:pPr>
              <a:defRPr/>
            </a:pPr>
            <a:fld id="{A59F479B-E848-422E-A6B1-E5B82EEEE6F7}"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4"/>
          <p:cNvSpPr>
            <a:spLocks noGrp="1"/>
          </p:cNvSpPr>
          <p:nvPr>
            <p:ph type="dt" sz="half" idx="10"/>
          </p:nvPr>
        </p:nvSpPr>
        <p:spPr/>
        <p:txBody>
          <a:bodyPr/>
          <a:lstStyle>
            <a:lvl1pPr>
              <a:defRPr/>
            </a:lvl1pPr>
          </a:lstStyle>
          <a:p>
            <a:pPr>
              <a:defRPr/>
            </a:pPr>
            <a:endParaRPr lang="en-US"/>
          </a:p>
        </p:txBody>
      </p:sp>
      <p:sp>
        <p:nvSpPr>
          <p:cNvPr id="4"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5" name="מציין מיקום של מספר שקופית 4"/>
          <p:cNvSpPr>
            <a:spLocks noGrp="1"/>
          </p:cNvSpPr>
          <p:nvPr>
            <p:ph type="sldNum" sz="quarter" idx="12"/>
          </p:nvPr>
        </p:nvSpPr>
        <p:spPr/>
        <p:txBody>
          <a:bodyPr/>
          <a:lstStyle>
            <a:lvl1pPr>
              <a:defRPr/>
            </a:lvl1pPr>
          </a:lstStyle>
          <a:p>
            <a:pPr>
              <a:defRPr/>
            </a:pPr>
            <a:fld id="{63B7C244-9C7D-4C93-A8DF-286CFEAC4A01}"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לבן מעוגל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מציין מיקום של תאריך 1"/>
          <p:cNvSpPr>
            <a:spLocks noGrp="1"/>
          </p:cNvSpPr>
          <p:nvPr>
            <p:ph type="dt" sz="half" idx="10"/>
          </p:nvPr>
        </p:nvSpPr>
        <p:spPr/>
        <p:txBody>
          <a:bodyPr/>
          <a:lstStyle>
            <a:lvl1pPr>
              <a:defRPr/>
            </a:lvl1pPr>
            <a:extLst/>
          </a:lstStyle>
          <a:p>
            <a:pPr>
              <a:defRPr/>
            </a:pPr>
            <a:endParaRPr lang="en-US"/>
          </a:p>
        </p:txBody>
      </p:sp>
      <p:sp>
        <p:nvSpPr>
          <p:cNvPr id="4" name="מציין מיקום של כותרת תחתונה 2"/>
          <p:cNvSpPr>
            <a:spLocks noGrp="1"/>
          </p:cNvSpPr>
          <p:nvPr>
            <p:ph type="ftr" sz="quarter" idx="11"/>
          </p:nvPr>
        </p:nvSpPr>
        <p:spPr/>
        <p:txBody>
          <a:bodyPr/>
          <a:lstStyle>
            <a:lvl1pPr>
              <a:defRPr/>
            </a:lvl1pPr>
            <a:extLst/>
          </a:lstStyle>
          <a:p>
            <a:pPr>
              <a:defRPr/>
            </a:pPr>
            <a:endParaRPr lang="en-US"/>
          </a:p>
        </p:txBody>
      </p:sp>
      <p:sp>
        <p:nvSpPr>
          <p:cNvPr id="5" name="מציין מיקום של מספר שקופית 3"/>
          <p:cNvSpPr>
            <a:spLocks noGrp="1"/>
          </p:cNvSpPr>
          <p:nvPr>
            <p:ph type="sldNum" sz="quarter" idx="12"/>
          </p:nvPr>
        </p:nvSpPr>
        <p:spPr/>
        <p:txBody>
          <a:bodyPr/>
          <a:lstStyle>
            <a:lvl1pPr>
              <a:defRPr/>
            </a:lvl1pPr>
            <a:extLst/>
          </a:lstStyle>
          <a:p>
            <a:pPr>
              <a:defRPr/>
            </a:pPr>
            <a:fld id="{9DB22CF4-BFFA-4720-BF31-C8C7C0D9C7C1}"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24"/>
          <p:cNvSpPr>
            <a:spLocks noGrp="1"/>
          </p:cNvSpPr>
          <p:nvPr>
            <p:ph type="dt" sz="half" idx="10"/>
          </p:nvPr>
        </p:nvSpPr>
        <p:spPr/>
        <p:txBody>
          <a:bodyPr/>
          <a:lstStyle>
            <a:lvl1pPr>
              <a:defRPr/>
            </a:lvl1pPr>
          </a:lstStyle>
          <a:p>
            <a:pPr>
              <a:defRPr/>
            </a:pPr>
            <a:endParaRPr lang="en-US"/>
          </a:p>
        </p:txBody>
      </p:sp>
      <p:sp>
        <p:nvSpPr>
          <p:cNvPr id="6" name="מציין מיקום של כותרת תחתונה 17"/>
          <p:cNvSpPr>
            <a:spLocks noGrp="1"/>
          </p:cNvSpPr>
          <p:nvPr>
            <p:ph type="ftr" sz="quarter" idx="11"/>
          </p:nvPr>
        </p:nvSpPr>
        <p:spPr/>
        <p:txBody>
          <a:bodyPr/>
          <a:lstStyle>
            <a:lvl1pPr>
              <a:defRPr/>
            </a:lvl1pPr>
          </a:lstStyle>
          <a:p>
            <a:pPr>
              <a:defRPr/>
            </a:pPr>
            <a:endParaRPr lang="en-US"/>
          </a:p>
        </p:txBody>
      </p:sp>
      <p:sp>
        <p:nvSpPr>
          <p:cNvPr id="7" name="מציין מיקום של מספר שקופית 4"/>
          <p:cNvSpPr>
            <a:spLocks noGrp="1"/>
          </p:cNvSpPr>
          <p:nvPr>
            <p:ph type="sldNum" sz="quarter" idx="12"/>
          </p:nvPr>
        </p:nvSpPr>
        <p:spPr/>
        <p:txBody>
          <a:bodyPr/>
          <a:lstStyle>
            <a:lvl1pPr>
              <a:defRPr/>
            </a:lvl1pPr>
          </a:lstStyle>
          <a:p>
            <a:pPr>
              <a:defRPr/>
            </a:pPr>
            <a:fld id="{942F9E32-988D-4BB8-BDEC-0FA7087C1FF2}"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מלבן מעוגל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מלבן עם פינה יחידה מעוגלת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כותרת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he-IL" smtClean="0"/>
              <a:t>לחץ כדי לערוך סגנון כותרת של תבנית בסיס</a:t>
            </a:r>
            <a:endParaRPr lang="en-US"/>
          </a:p>
        </p:txBody>
      </p:sp>
      <p:sp>
        <p:nvSpPr>
          <p:cNvPr id="4" name="מציין מיקום טקסט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3" name="מציין מיקום של תמונה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he-IL" noProof="0" smtClean="0"/>
              <a:t>לחץ על הסמל כדי להוסיף תמונה</a:t>
            </a:r>
            <a:endParaRPr lang="en-US" noProof="0"/>
          </a:p>
        </p:txBody>
      </p:sp>
      <p:sp>
        <p:nvSpPr>
          <p:cNvPr id="7" name="מציין מיקום של תאריך 4"/>
          <p:cNvSpPr>
            <a:spLocks noGrp="1"/>
          </p:cNvSpPr>
          <p:nvPr>
            <p:ph type="dt" sz="half" idx="10"/>
          </p:nvPr>
        </p:nvSpPr>
        <p:spPr/>
        <p:txBody>
          <a:bodyPr/>
          <a:lstStyle>
            <a:lvl1pPr>
              <a:defRPr/>
            </a:lvl1pPr>
            <a:extLst/>
          </a:lstStyle>
          <a:p>
            <a:pPr>
              <a:defRPr/>
            </a:pPr>
            <a:endParaRPr lang="en-US"/>
          </a:p>
        </p:txBody>
      </p:sp>
      <p:sp>
        <p:nvSpPr>
          <p:cNvPr id="8" name="מציין מיקום של כותרת תחתונה 5"/>
          <p:cNvSpPr>
            <a:spLocks noGrp="1"/>
          </p:cNvSpPr>
          <p:nvPr>
            <p:ph type="ftr" sz="quarter" idx="11"/>
          </p:nvPr>
        </p:nvSpPr>
        <p:spPr/>
        <p:txBody>
          <a:bodyPr/>
          <a:lstStyle>
            <a:lvl1pPr>
              <a:defRPr/>
            </a:lvl1pPr>
            <a:extLst/>
          </a:lstStyle>
          <a:p>
            <a:pPr>
              <a:defRPr/>
            </a:pPr>
            <a:endParaRPr lang="en-US"/>
          </a:p>
        </p:txBody>
      </p:sp>
      <p:sp>
        <p:nvSpPr>
          <p:cNvPr id="9" name="מציין מיקום של מספר שקופית 6"/>
          <p:cNvSpPr>
            <a:spLocks noGrp="1"/>
          </p:cNvSpPr>
          <p:nvPr>
            <p:ph type="sldNum" sz="quarter" idx="12"/>
          </p:nvPr>
        </p:nvSpPr>
        <p:spPr/>
        <p:txBody>
          <a:bodyPr/>
          <a:lstStyle>
            <a:lvl1pPr>
              <a:defRPr/>
            </a:lvl1pPr>
            <a:extLst/>
          </a:lstStyle>
          <a:p>
            <a:pPr>
              <a:defRPr/>
            </a:pPr>
            <a:fld id="{329552B3-E44A-4238-928D-2B2B39AFA122}"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מלבן מעוגל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מלבן מעוגל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מציין מיקום של כותרת 12"/>
          <p:cNvSpPr>
            <a:spLocks noGrp="1"/>
          </p:cNvSpPr>
          <p:nvPr>
            <p:ph type="title"/>
          </p:nvPr>
        </p:nvSpPr>
        <p:spPr>
          <a:xfrm>
            <a:off x="503238" y="4986338"/>
            <a:ext cx="8183562" cy="1050925"/>
          </a:xfrm>
          <a:prstGeom prst="rect">
            <a:avLst/>
          </a:prstGeom>
        </p:spPr>
        <p:txBody>
          <a:bodyPr vert="horz" wrap="square" lIns="91440" tIns="45720" rIns="91440" bIns="45720" numCol="1" anchor="b" anchorCtr="0" compatLnSpc="1">
            <a:prstTxWarp prst="textNoShape">
              <a:avLst/>
            </a:prstTxWarp>
            <a:normAutofit/>
          </a:bodyPr>
          <a:lstStyle/>
          <a:p>
            <a:pPr lvl="0"/>
            <a:r>
              <a:rPr lang="he-IL" smtClean="0"/>
              <a:t>לחץ כדי לערוך סגנון כותרת של תבנית בסיס</a:t>
            </a:r>
          </a:p>
        </p:txBody>
      </p:sp>
      <p:sp>
        <p:nvSpPr>
          <p:cNvPr id="2055" name="מציין מיקום טקסט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25" name="מציין מיקום של תאריך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מציין מיקום של כותרת תחתונה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מציין מיקום של מספר שקופית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5F084F1-5649-4ABB-992A-3FDADC5522EE}"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4030" r:id="rId2"/>
    <p:sldLayoutId id="2147484038" r:id="rId3"/>
    <p:sldLayoutId id="2147484031" r:id="rId4"/>
    <p:sldLayoutId id="2147484032" r:id="rId5"/>
    <p:sldLayoutId id="2147484033" r:id="rId6"/>
    <p:sldLayoutId id="2147484039" r:id="rId7"/>
    <p:sldLayoutId id="2147484034" r:id="rId8"/>
    <p:sldLayoutId id="2147484040" r:id="rId9"/>
    <p:sldLayoutId id="2147484035" r:id="rId10"/>
    <p:sldLayoutId id="2147484036" r:id="rId11"/>
  </p:sldLayoutIdLst>
  <p:txStyles>
    <p:titleStyle>
      <a:lvl1pPr algn="l" rtl="1"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1" eaLnBrk="0" fontAlgn="base" hangingPunct="0">
        <a:spcBef>
          <a:spcPct val="0"/>
        </a:spcBef>
        <a:spcAft>
          <a:spcPct val="0"/>
        </a:spcAft>
        <a:defRPr sz="3600" b="1">
          <a:solidFill>
            <a:srgbClr val="FF8D3E"/>
          </a:solidFill>
          <a:latin typeface="Verdana" pitchFamily="34" charset="0"/>
          <a:cs typeface="Tahoma" pitchFamily="34" charset="0"/>
        </a:defRPr>
      </a:lvl2pPr>
      <a:lvl3pPr algn="l" rtl="1" eaLnBrk="0" fontAlgn="base" hangingPunct="0">
        <a:spcBef>
          <a:spcPct val="0"/>
        </a:spcBef>
        <a:spcAft>
          <a:spcPct val="0"/>
        </a:spcAft>
        <a:defRPr sz="3600" b="1">
          <a:solidFill>
            <a:srgbClr val="FF8D3E"/>
          </a:solidFill>
          <a:latin typeface="Verdana" pitchFamily="34" charset="0"/>
          <a:cs typeface="Tahoma" pitchFamily="34" charset="0"/>
        </a:defRPr>
      </a:lvl3pPr>
      <a:lvl4pPr algn="l" rtl="1" eaLnBrk="0" fontAlgn="base" hangingPunct="0">
        <a:spcBef>
          <a:spcPct val="0"/>
        </a:spcBef>
        <a:spcAft>
          <a:spcPct val="0"/>
        </a:spcAft>
        <a:defRPr sz="3600" b="1">
          <a:solidFill>
            <a:srgbClr val="FF8D3E"/>
          </a:solidFill>
          <a:latin typeface="Verdana" pitchFamily="34" charset="0"/>
          <a:cs typeface="Tahoma" pitchFamily="34" charset="0"/>
        </a:defRPr>
      </a:lvl4pPr>
      <a:lvl5pPr algn="l" rtl="1" eaLnBrk="0" fontAlgn="base" hangingPunct="0">
        <a:spcBef>
          <a:spcPct val="0"/>
        </a:spcBef>
        <a:spcAft>
          <a:spcPct val="0"/>
        </a:spcAft>
        <a:defRPr sz="3600" b="1">
          <a:solidFill>
            <a:srgbClr val="FF8D3E"/>
          </a:solidFill>
          <a:latin typeface="Verdana" pitchFamily="34" charset="0"/>
          <a:cs typeface="Tahoma" pitchFamily="34" charset="0"/>
        </a:defRPr>
      </a:lvl5pPr>
      <a:lvl6pPr marL="457200" algn="l" rtl="1" fontAlgn="base">
        <a:spcBef>
          <a:spcPct val="0"/>
        </a:spcBef>
        <a:spcAft>
          <a:spcPct val="0"/>
        </a:spcAft>
        <a:defRPr sz="3600" b="1">
          <a:solidFill>
            <a:srgbClr val="FF8D3E"/>
          </a:solidFill>
          <a:latin typeface="Verdana" pitchFamily="34" charset="0"/>
          <a:cs typeface="Tahoma" pitchFamily="34" charset="0"/>
        </a:defRPr>
      </a:lvl6pPr>
      <a:lvl7pPr marL="914400" algn="l" rtl="1" fontAlgn="base">
        <a:spcBef>
          <a:spcPct val="0"/>
        </a:spcBef>
        <a:spcAft>
          <a:spcPct val="0"/>
        </a:spcAft>
        <a:defRPr sz="3600" b="1">
          <a:solidFill>
            <a:srgbClr val="FF8D3E"/>
          </a:solidFill>
          <a:latin typeface="Verdana" pitchFamily="34" charset="0"/>
          <a:cs typeface="Tahoma" pitchFamily="34" charset="0"/>
        </a:defRPr>
      </a:lvl7pPr>
      <a:lvl8pPr marL="1371600" algn="l" rtl="1" fontAlgn="base">
        <a:spcBef>
          <a:spcPct val="0"/>
        </a:spcBef>
        <a:spcAft>
          <a:spcPct val="0"/>
        </a:spcAft>
        <a:defRPr sz="3600" b="1">
          <a:solidFill>
            <a:srgbClr val="FF8D3E"/>
          </a:solidFill>
          <a:latin typeface="Verdana" pitchFamily="34" charset="0"/>
          <a:cs typeface="Tahoma" pitchFamily="34" charset="0"/>
        </a:defRPr>
      </a:lvl8pPr>
      <a:lvl9pPr marL="1828800" algn="l" rtl="1" fontAlgn="base">
        <a:spcBef>
          <a:spcPct val="0"/>
        </a:spcBef>
        <a:spcAft>
          <a:spcPct val="0"/>
        </a:spcAft>
        <a:defRPr sz="3600" b="1">
          <a:solidFill>
            <a:srgbClr val="FF8D3E"/>
          </a:solidFill>
          <a:latin typeface="Verdana" pitchFamily="34" charset="0"/>
          <a:cs typeface="Tahoma" pitchFamily="34" charset="0"/>
        </a:defRPr>
      </a:lvl9pPr>
      <a:extLst/>
    </p:titleStyle>
    <p:bodyStyle>
      <a:lvl1pPr marL="265113" indent="-265113" algn="r" rtl="1"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r" rtl="1"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r" rtl="1"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r" rtl="1"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r" rtl="1"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1268413"/>
            <a:ext cx="7772400" cy="2190750"/>
          </a:xfrm>
        </p:spPr>
        <p:txBody>
          <a:bodyPr>
            <a:noAutofit/>
          </a:bodyPr>
          <a:lstStyle/>
          <a:p>
            <a:pPr algn="ctr" eaLnBrk="1" fontAlgn="auto" hangingPunct="1">
              <a:spcAft>
                <a:spcPts val="0"/>
              </a:spcAft>
              <a:defRPr/>
            </a:pPr>
            <a:r>
              <a:rPr lang="ar-SA" sz="8000" dirty="0" smtClean="0">
                <a:latin typeface="Microsoft Uighur" pitchFamily="2" charset="-78"/>
                <a:cs typeface="Microsoft Uighur" pitchFamily="2" charset="-78"/>
              </a:rPr>
              <a:t>مفهوم الكسر البسيط</a:t>
            </a:r>
            <a:br>
              <a:rPr lang="ar-SA" sz="8000" dirty="0" smtClean="0">
                <a:latin typeface="Microsoft Uighur" pitchFamily="2" charset="-78"/>
                <a:cs typeface="Microsoft Uighur" pitchFamily="2" charset="-78"/>
              </a:rPr>
            </a:br>
            <a:endParaRPr lang="en-US" sz="8000" dirty="0" smtClean="0">
              <a:latin typeface="Microsoft Uighur" pitchFamily="2" charset="-78"/>
              <a:cs typeface="Microsoft Uighur" pitchFamily="2" charset="-78"/>
            </a:endParaRPr>
          </a:p>
        </p:txBody>
      </p:sp>
      <p:sp>
        <p:nvSpPr>
          <p:cNvPr id="7171" name="WordArt 5"/>
          <p:cNvSpPr>
            <a:spLocks noChangeArrowheads="1" noChangeShapeType="1" noTextEdit="1"/>
          </p:cNvSpPr>
          <p:nvPr/>
        </p:nvSpPr>
        <p:spPr bwMode="auto">
          <a:xfrm>
            <a:off x="2714625" y="2000250"/>
            <a:ext cx="4032250" cy="792163"/>
          </a:xfrm>
          <a:prstGeom prst="rect">
            <a:avLst/>
          </a:prstGeom>
        </p:spPr>
        <p:txBody>
          <a:bodyPr wrap="none" fromWordArt="1">
            <a:prstTxWarp prst="textPlain">
              <a:avLst>
                <a:gd name="adj" fmla="val 50000"/>
              </a:avLst>
            </a:prstTxWarp>
          </a:bodyPr>
          <a:lstStyle/>
          <a:p>
            <a:pPr algn="ctr" rtl="0"/>
            <a:endParaRPr lang="en-US" b="1" kern="10">
              <a:ln w="19050">
                <a:solidFill>
                  <a:schemeClr val="tx1"/>
                </a:solidFill>
                <a:round/>
                <a:headEnd/>
                <a:tailEnd/>
              </a:ln>
              <a:solidFill>
                <a:srgbClr val="FF0000"/>
              </a:solidFill>
              <a:latin typeface="Arial"/>
              <a:cs typeface="Arial"/>
            </a:endParaRPr>
          </a:p>
        </p:txBody>
      </p:sp>
      <p:sp>
        <p:nvSpPr>
          <p:cNvPr id="7172" name="TextBox 6"/>
          <p:cNvSpPr txBox="1">
            <a:spLocks noChangeArrowheads="1"/>
          </p:cNvSpPr>
          <p:nvPr/>
        </p:nvSpPr>
        <p:spPr bwMode="auto">
          <a:xfrm>
            <a:off x="1547813" y="3933825"/>
            <a:ext cx="6215062" cy="1938338"/>
          </a:xfrm>
          <a:prstGeom prst="rect">
            <a:avLst/>
          </a:prstGeom>
          <a:noFill/>
          <a:ln w="9525">
            <a:noFill/>
            <a:miter lim="800000"/>
            <a:headEnd/>
            <a:tailEnd/>
          </a:ln>
        </p:spPr>
        <p:txBody>
          <a:bodyPr>
            <a:spAutoFit/>
          </a:bodyPr>
          <a:lstStyle/>
          <a:p>
            <a:pPr algn="ctr"/>
            <a:r>
              <a:rPr lang="ar-SA" sz="6000" b="1">
                <a:latin typeface="Microsoft Uighur" pitchFamily="2" charset="-78"/>
                <a:cs typeface="Microsoft Uighur" pitchFamily="2" charset="-78"/>
              </a:rPr>
              <a:t>الكسر العادي كجزء من واحد صحيح</a:t>
            </a:r>
            <a:endParaRPr lang="he-IL" sz="6000" b="1">
              <a:latin typeface="Microsoft Uighu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תמונה 3" descr="2.bmp"/>
          <p:cNvPicPr>
            <a:picLocks noChangeAspect="1"/>
          </p:cNvPicPr>
          <p:nvPr/>
        </p:nvPicPr>
        <p:blipFill>
          <a:blip r:embed="rId2" cstate="print">
            <a:clrChange>
              <a:clrFrom>
                <a:srgbClr val="FFFFFF"/>
              </a:clrFrom>
              <a:clrTo>
                <a:srgbClr val="FFFFFF">
                  <a:alpha val="0"/>
                </a:srgbClr>
              </a:clrTo>
            </a:clrChange>
          </a:blip>
          <a:srcRect t="56615"/>
          <a:stretch>
            <a:fillRect/>
          </a:stretch>
        </p:blipFill>
        <p:spPr bwMode="auto">
          <a:xfrm>
            <a:off x="714375" y="500063"/>
            <a:ext cx="7789863" cy="2643187"/>
          </a:xfrm>
          <a:prstGeom prst="rect">
            <a:avLst/>
          </a:prstGeom>
          <a:noFill/>
          <a:ln w="9525">
            <a:noFill/>
            <a:miter lim="800000"/>
            <a:headEnd/>
            <a:tailEnd/>
          </a:ln>
        </p:spPr>
      </p:pic>
      <p:sp>
        <p:nvSpPr>
          <p:cNvPr id="15363" name="TextBox 5"/>
          <p:cNvSpPr txBox="1">
            <a:spLocks noChangeArrowheads="1"/>
          </p:cNvSpPr>
          <p:nvPr/>
        </p:nvSpPr>
        <p:spPr bwMode="auto">
          <a:xfrm>
            <a:off x="971550" y="3860800"/>
            <a:ext cx="7815263" cy="708025"/>
          </a:xfrm>
          <a:prstGeom prst="rect">
            <a:avLst/>
          </a:prstGeom>
          <a:noFill/>
          <a:ln w="9525">
            <a:noFill/>
            <a:miter lim="800000"/>
            <a:headEnd/>
            <a:tailEnd/>
          </a:ln>
        </p:spPr>
        <p:txBody>
          <a:bodyPr>
            <a:spAutoFit/>
          </a:bodyPr>
          <a:lstStyle/>
          <a:p>
            <a:r>
              <a:rPr lang="ar-SA" sz="4000">
                <a:latin typeface="Microsoft Uighur" pitchFamily="2" charset="-78"/>
                <a:cs typeface="Microsoft Uighur" pitchFamily="2" charset="-78"/>
              </a:rPr>
              <a:t>هل الرسم المعطى يعبر عن الكسر             ؟</a:t>
            </a:r>
            <a:endParaRPr lang="he-IL" sz="4000">
              <a:latin typeface="Microsoft Uighur" pitchFamily="2" charset="-78"/>
            </a:endParaRPr>
          </a:p>
        </p:txBody>
      </p:sp>
      <p:sp>
        <p:nvSpPr>
          <p:cNvPr id="15364" name="TextBox 6"/>
          <p:cNvSpPr txBox="1">
            <a:spLocks noChangeArrowheads="1"/>
          </p:cNvSpPr>
          <p:nvPr/>
        </p:nvSpPr>
        <p:spPr bwMode="auto">
          <a:xfrm>
            <a:off x="3635375" y="3213100"/>
            <a:ext cx="863600" cy="1938338"/>
          </a:xfrm>
          <a:prstGeom prst="rect">
            <a:avLst/>
          </a:prstGeom>
          <a:noFill/>
          <a:ln w="9525">
            <a:noFill/>
            <a:miter lim="800000"/>
            <a:headEnd/>
            <a:tailEnd/>
          </a:ln>
        </p:spPr>
        <p:txBody>
          <a:bodyPr>
            <a:spAutoFit/>
          </a:bodyPr>
          <a:lstStyle/>
          <a:p>
            <a:r>
              <a:rPr lang="he-IL" sz="6000" u="sng"/>
              <a:t>1</a:t>
            </a:r>
          </a:p>
          <a:p>
            <a:r>
              <a:rPr lang="he-IL" sz="6000"/>
              <a:t>3</a:t>
            </a:r>
          </a:p>
        </p:txBody>
      </p:sp>
      <p:sp>
        <p:nvSpPr>
          <p:cNvPr id="8" name="TextBox 7"/>
          <p:cNvSpPr txBox="1">
            <a:spLocks noChangeArrowheads="1"/>
          </p:cNvSpPr>
          <p:nvPr/>
        </p:nvSpPr>
        <p:spPr bwMode="auto">
          <a:xfrm>
            <a:off x="323850" y="2060575"/>
            <a:ext cx="2952750" cy="1323975"/>
          </a:xfrm>
          <a:prstGeom prst="rect">
            <a:avLst/>
          </a:prstGeom>
          <a:noFill/>
          <a:ln w="9525">
            <a:noFill/>
            <a:miter lim="800000"/>
            <a:headEnd/>
            <a:tailEnd/>
          </a:ln>
        </p:spPr>
        <p:txBody>
          <a:bodyPr>
            <a:spAutoFit/>
          </a:bodyPr>
          <a:lstStyle/>
          <a:p>
            <a:r>
              <a:rPr lang="ar-SA" sz="4000" b="1">
                <a:solidFill>
                  <a:srgbClr val="CC0066"/>
                </a:solidFill>
                <a:latin typeface="Microsoft Uighur" pitchFamily="2" charset="-78"/>
                <a:cs typeface="Microsoft Uighur" pitchFamily="2" charset="-78"/>
              </a:rPr>
              <a:t> انتبه ان الاقسام غير متساوية </a:t>
            </a:r>
            <a:endParaRPr lang="he-IL" sz="4000" b="1">
              <a:solidFill>
                <a:srgbClr val="CC0066"/>
              </a:solidFill>
              <a:latin typeface="Microsoft Uighur" pitchFamily="2" charset="-78"/>
            </a:endParaRPr>
          </a:p>
        </p:txBody>
      </p:sp>
      <p:pic>
        <p:nvPicPr>
          <p:cNvPr id="31746" name="Picture 2"/>
          <p:cNvPicPr>
            <a:picLocks noChangeAspect="1" noChangeArrowheads="1"/>
          </p:cNvPicPr>
          <p:nvPr/>
        </p:nvPicPr>
        <p:blipFill>
          <a:blip r:embed="rId3" cstate="print"/>
          <a:srcRect/>
          <a:stretch>
            <a:fillRect/>
          </a:stretch>
        </p:blipFill>
        <p:spPr bwMode="auto">
          <a:xfrm flipH="1">
            <a:off x="1042988" y="836613"/>
            <a:ext cx="1201737" cy="1135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anim calcmode="lin" valueType="num">
                                      <p:cBhvr>
                                        <p:cTn id="8" dur="2000" fill="hold"/>
                                        <p:tgtEl>
                                          <p:spTgt spid="8">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8">
                                            <p:txEl>
                                              <p:pRg st="0" end="0"/>
                                            </p:txEl>
                                          </p:spTgt>
                                        </p:tgtEl>
                                        <p:attrNameLst>
                                          <p:attrName>ppt_w</p:attrName>
                                        </p:attrNameLst>
                                      </p:cBhvr>
                                      <p:tavLst>
                                        <p:tav tm="0">
                                          <p:val>
                                            <p:fltVal val="0"/>
                                          </p:val>
                                        </p:tav>
                                        <p:tav tm="100000">
                                          <p:val>
                                            <p:strVal val="#ppt_w"/>
                                          </p:val>
                                        </p:tav>
                                      </p:tavLst>
                                    </p:anim>
                                  </p:childTnLst>
                                </p:cTn>
                              </p:par>
                              <p:par>
                                <p:cTn id="11" presetID="1" presetClass="entr" presetSubtype="0" fill="hold" nodeType="withEffect">
                                  <p:stCondLst>
                                    <p:cond delay="0"/>
                                  </p:stCondLst>
                                  <p:childTnLst>
                                    <p:set>
                                      <p:cBhvr>
                                        <p:cTn id="12"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836613"/>
            <a:ext cx="8183562" cy="1050925"/>
          </a:xfrm>
        </p:spPr>
        <p:txBody>
          <a:bodyPr/>
          <a:lstStyle/>
          <a:p>
            <a:pPr algn="ctr">
              <a:defRPr/>
            </a:pPr>
            <a:r>
              <a:rPr lang="ar-SA" sz="6000" dirty="0" smtClean="0">
                <a:latin typeface="Microsoft Uighur" pitchFamily="2" charset="-78"/>
                <a:cs typeface="Microsoft Uighur" pitchFamily="2" charset="-78"/>
              </a:rPr>
              <a:t>ما هو الكسر؟ </a:t>
            </a:r>
            <a:endParaRPr lang="en-US" sz="6000" dirty="0">
              <a:latin typeface="Microsoft Uighur" pitchFamily="2" charset="-78"/>
              <a:cs typeface="Microsoft Uighur" pitchFamily="2" charset="-78"/>
            </a:endParaRPr>
          </a:p>
        </p:txBody>
      </p:sp>
      <p:sp>
        <p:nvSpPr>
          <p:cNvPr id="8195" name="Content Placeholder 2"/>
          <p:cNvSpPr>
            <a:spLocks noGrp="1"/>
          </p:cNvSpPr>
          <p:nvPr>
            <p:ph sz="quarter" idx="1"/>
          </p:nvPr>
        </p:nvSpPr>
        <p:spPr>
          <a:xfrm>
            <a:off x="323850" y="2670175"/>
            <a:ext cx="8183563" cy="4187825"/>
          </a:xfrm>
        </p:spPr>
        <p:txBody>
          <a:bodyPr/>
          <a:lstStyle/>
          <a:p>
            <a:pPr>
              <a:lnSpc>
                <a:spcPct val="200000"/>
              </a:lnSpc>
            </a:pPr>
            <a:r>
              <a:rPr lang="ar-SA" sz="3200" smtClean="0">
                <a:latin typeface="Microsoft Uighur" pitchFamily="2" charset="-78"/>
                <a:cs typeface="Microsoft Uighur" pitchFamily="2" charset="-78"/>
              </a:rPr>
              <a:t>الكسر هو العدد الناتج عن شيء كامل (واحد صحيح) مقسوم إلى عدد من الأقسام المتساوية ومأخوذ عددا معينا من هذه الأقسام. بالرسم نحن نلون الأقسام التي نريد أخذها أو اختيارها من الواحد الصحيح.</a:t>
            </a:r>
            <a:r>
              <a:rPr lang="ar-SA" smtClean="0"/>
              <a:t/>
            </a:r>
            <a:br>
              <a:rPr lang="ar-SA" smtClean="0"/>
            </a:br>
            <a:endParaRPr lang="en-US" smtClean="0">
              <a:cs typeface="Tahoma" pitchFamily="34" charset="0"/>
            </a:endParaRPr>
          </a:p>
        </p:txBody>
      </p:sp>
      <p:pic>
        <p:nvPicPr>
          <p:cNvPr id="8196" name="Picture 4" descr="imagesCA5GYARH.jpg"/>
          <p:cNvPicPr>
            <a:picLocks noChangeAspect="1"/>
          </p:cNvPicPr>
          <p:nvPr/>
        </p:nvPicPr>
        <p:blipFill>
          <a:blip r:embed="rId2" cstate="print"/>
          <a:srcRect/>
          <a:stretch>
            <a:fillRect/>
          </a:stretch>
        </p:blipFill>
        <p:spPr bwMode="auto">
          <a:xfrm>
            <a:off x="1331913" y="692150"/>
            <a:ext cx="1628775" cy="203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sz="quarter" idx="1"/>
          </p:nvPr>
        </p:nvSpPr>
        <p:spPr>
          <a:xfrm>
            <a:off x="755650" y="620713"/>
            <a:ext cx="7467600" cy="5330825"/>
          </a:xfrm>
        </p:spPr>
        <p:txBody>
          <a:bodyPr/>
          <a:lstStyle/>
          <a:p>
            <a:r>
              <a:rPr lang="ar-SA" sz="3200" smtClean="0">
                <a:latin typeface="Microsoft Uighur" pitchFamily="2" charset="-78"/>
                <a:cs typeface="Microsoft Uighur" pitchFamily="2" charset="-78"/>
              </a:rPr>
              <a:t>عدد الأقسام المتساوية التي يقسم إليها الشيء الكامل تدعى</a:t>
            </a:r>
            <a:r>
              <a:rPr lang="ar-SA" sz="3200" b="1" smtClean="0">
                <a:latin typeface="Microsoft Uighur" pitchFamily="2" charset="-78"/>
                <a:cs typeface="Microsoft Uighur" pitchFamily="2" charset="-78"/>
              </a:rPr>
              <a:t>: مقام الكسر. </a:t>
            </a:r>
          </a:p>
          <a:p>
            <a:endParaRPr lang="ar-SA" sz="3200" smtClean="0">
              <a:latin typeface="Microsoft Uighur" pitchFamily="2" charset="-78"/>
              <a:cs typeface="Microsoft Uighur" pitchFamily="2" charset="-78"/>
            </a:endParaRPr>
          </a:p>
          <a:p>
            <a:r>
              <a:rPr lang="ar-SA" sz="3200" smtClean="0">
                <a:latin typeface="Microsoft Uighur" pitchFamily="2" charset="-78"/>
                <a:cs typeface="Microsoft Uighur" pitchFamily="2" charset="-78"/>
              </a:rPr>
              <a:t>عدد الأقسام المأخوذة أو الملونة من الشيء الكامل تدعى</a:t>
            </a:r>
            <a:r>
              <a:rPr lang="ar-SA" sz="3200" b="1" smtClean="0">
                <a:latin typeface="Microsoft Uighur" pitchFamily="2" charset="-78"/>
                <a:cs typeface="Microsoft Uighur" pitchFamily="2" charset="-78"/>
              </a:rPr>
              <a:t>: بسط الكسر.</a:t>
            </a:r>
          </a:p>
          <a:p>
            <a:endParaRPr lang="ar-SA" sz="3200" smtClean="0">
              <a:latin typeface="Microsoft Uighur" pitchFamily="2" charset="-78"/>
              <a:cs typeface="Microsoft Uighur" pitchFamily="2" charset="-78"/>
            </a:endParaRPr>
          </a:p>
          <a:p>
            <a:r>
              <a:rPr lang="ar-SA" sz="3200" b="1" smtClean="0">
                <a:latin typeface="Microsoft Uighur" pitchFamily="2" charset="-78"/>
                <a:cs typeface="Microsoft Uighur" pitchFamily="2" charset="-78"/>
              </a:rPr>
              <a:t>خط الكسر </a:t>
            </a:r>
            <a:r>
              <a:rPr lang="ar-SA" sz="3200" smtClean="0">
                <a:latin typeface="Microsoft Uighur" pitchFamily="2" charset="-78"/>
                <a:cs typeface="Microsoft Uighur" pitchFamily="2" charset="-78"/>
              </a:rPr>
              <a:t>يدل على ان الشكل مقسم الى اقسام متساوية</a:t>
            </a:r>
          </a:p>
          <a:p>
            <a:pPr>
              <a:buFont typeface="Wingdings 2" pitchFamily="18" charset="2"/>
              <a:buNone/>
            </a:pPr>
            <a:r>
              <a:rPr lang="ar-SA" sz="3200" smtClean="0">
                <a:latin typeface="Microsoft Uighur" pitchFamily="2" charset="-78"/>
                <a:cs typeface="Microsoft Uighur" pitchFamily="2" charset="-78"/>
              </a:rPr>
              <a:t/>
            </a:r>
            <a:br>
              <a:rPr lang="ar-SA" sz="3200" smtClean="0">
                <a:latin typeface="Microsoft Uighur" pitchFamily="2" charset="-78"/>
                <a:cs typeface="Microsoft Uighur" pitchFamily="2" charset="-78"/>
              </a:rPr>
            </a:br>
            <a:endParaRPr lang="en-US" sz="3200" smtClean="0">
              <a:latin typeface="Microsoft Uighur" pitchFamily="2" charset="-78"/>
              <a:cs typeface="Microsoft Uighur" pitchFamily="2" charset="-78"/>
            </a:endParaRPr>
          </a:p>
        </p:txBody>
      </p:sp>
      <p:pic>
        <p:nvPicPr>
          <p:cNvPr id="9219" name="Picture 2"/>
          <p:cNvPicPr>
            <a:picLocks noChangeAspect="1" noChangeArrowheads="1"/>
          </p:cNvPicPr>
          <p:nvPr/>
        </p:nvPicPr>
        <p:blipFill>
          <a:blip r:embed="rId2" cstate="print"/>
          <a:srcRect l="18750" t="24001" r="16875" b="23000"/>
          <a:stretch>
            <a:fillRect/>
          </a:stretch>
        </p:blipFill>
        <p:spPr bwMode="auto">
          <a:xfrm>
            <a:off x="3352800" y="3962400"/>
            <a:ext cx="3581400" cy="1843088"/>
          </a:xfrm>
          <a:prstGeom prst="rect">
            <a:avLst/>
          </a:prstGeom>
          <a:noFill/>
          <a:ln w="9525">
            <a:noFill/>
            <a:miter lim="800000"/>
            <a:headEnd/>
            <a:tailEnd/>
          </a:ln>
        </p:spPr>
      </p:pic>
      <p:pic>
        <p:nvPicPr>
          <p:cNvPr id="9220" name="Picture 3"/>
          <p:cNvPicPr>
            <a:picLocks noChangeAspect="1" noChangeArrowheads="1"/>
          </p:cNvPicPr>
          <p:nvPr/>
        </p:nvPicPr>
        <p:blipFill>
          <a:blip r:embed="rId3" cstate="print"/>
          <a:srcRect l="28125" t="62000" r="58749" b="19000"/>
          <a:stretch>
            <a:fillRect/>
          </a:stretch>
        </p:blipFill>
        <p:spPr bwMode="auto">
          <a:xfrm>
            <a:off x="1116013" y="3789363"/>
            <a:ext cx="1600200" cy="1447800"/>
          </a:xfrm>
          <a:prstGeom prst="rect">
            <a:avLst/>
          </a:prstGeom>
          <a:noFill/>
          <a:ln w="9525">
            <a:noFill/>
            <a:miter lim="800000"/>
            <a:headEnd/>
            <a:tailEnd/>
          </a:ln>
        </p:spPr>
      </p:pic>
      <p:cxnSp>
        <p:nvCxnSpPr>
          <p:cNvPr id="6" name="Curved Connector 5"/>
          <p:cNvCxnSpPr/>
          <p:nvPr/>
        </p:nvCxnSpPr>
        <p:spPr>
          <a:xfrm flipV="1">
            <a:off x="5292080" y="3356992"/>
            <a:ext cx="2376264" cy="1440160"/>
          </a:xfrm>
          <a:prstGeom prst="curvedConnector3">
            <a:avLst>
              <a:gd name="adj1" fmla="val 100750"/>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8183562" cy="1050925"/>
          </a:xfrm>
        </p:spPr>
        <p:txBody>
          <a:bodyPr>
            <a:noAutofit/>
          </a:bodyPr>
          <a:lstStyle/>
          <a:p>
            <a:pPr algn="r">
              <a:defRPr/>
            </a:pPr>
            <a:r>
              <a:rPr lang="ar-SA" sz="3200" dirty="0" smtClean="0">
                <a:latin typeface="Microsoft Uighur" pitchFamily="2" charset="-78"/>
                <a:cs typeface="Microsoft Uighur" pitchFamily="2" charset="-78"/>
              </a:rPr>
              <a:t>في الشكل التالي قسمنا الدائرة إلى أربعة أقسام متساوية واخترنا (لونا)  منها قسما:</a:t>
            </a:r>
            <a:br>
              <a:rPr lang="ar-SA" sz="3200" dirty="0" smtClean="0">
                <a:latin typeface="Microsoft Uighur" pitchFamily="2" charset="-78"/>
                <a:cs typeface="Microsoft Uighur" pitchFamily="2" charset="-78"/>
              </a:rPr>
            </a:br>
            <a:endParaRPr lang="en-US" sz="3200" dirty="0">
              <a:latin typeface="Microsoft Uighur" pitchFamily="2" charset="-78"/>
              <a:cs typeface="Microsoft Uighur" pitchFamily="2" charset="-78"/>
            </a:endParaRPr>
          </a:p>
        </p:txBody>
      </p:sp>
      <p:pic>
        <p:nvPicPr>
          <p:cNvPr id="10243" name="Content Placeholder 3" descr="Fourth.jpg"/>
          <p:cNvPicPr>
            <a:picLocks noGrp="1" noChangeAspect="1"/>
          </p:cNvPicPr>
          <p:nvPr>
            <p:ph sz="quarter" idx="1"/>
          </p:nvPr>
        </p:nvPicPr>
        <p:blipFill>
          <a:blip r:embed="rId2" cstate="print"/>
          <a:srcRect/>
          <a:stretch>
            <a:fillRect/>
          </a:stretch>
        </p:blipFill>
        <p:spPr>
          <a:xfrm>
            <a:off x="2916238" y="1484313"/>
            <a:ext cx="3186112" cy="3230562"/>
          </a:xfrm>
        </p:spPr>
      </p:pic>
      <p:sp>
        <p:nvSpPr>
          <p:cNvPr id="10244" name="Rectangle 1"/>
          <p:cNvSpPr>
            <a:spLocks noChangeArrowheads="1"/>
          </p:cNvSpPr>
          <p:nvPr/>
        </p:nvSpPr>
        <p:spPr bwMode="auto">
          <a:xfrm>
            <a:off x="-1219200" y="4953000"/>
            <a:ext cx="9144000" cy="584200"/>
          </a:xfrm>
          <a:prstGeom prst="rect">
            <a:avLst/>
          </a:prstGeom>
          <a:noFill/>
          <a:ln w="9525">
            <a:noFill/>
            <a:miter lim="800000"/>
            <a:headEnd/>
            <a:tailEnd/>
          </a:ln>
        </p:spPr>
        <p:txBody>
          <a:bodyPr anchor="ctr">
            <a:spAutoFit/>
          </a:bodyPr>
          <a:lstStyle/>
          <a:p>
            <a:r>
              <a:rPr lang="ar-SA" sz="3200">
                <a:latin typeface="Microsoft Uighur" pitchFamily="2" charset="-78"/>
                <a:cs typeface="Microsoft Uighur" pitchFamily="2" charset="-78"/>
              </a:rPr>
              <a:t>بهذا نكون قد حصلنا على الكسر</a:t>
            </a:r>
            <a:r>
              <a:rPr lang="en-US" sz="3200">
                <a:latin typeface="Microsoft Uighur" pitchFamily="2" charset="-78"/>
                <a:cs typeface="Microsoft Uighur" pitchFamily="2" charset="-78"/>
              </a:rPr>
              <a:t>    </a:t>
            </a:r>
          </a:p>
        </p:txBody>
      </p:sp>
      <p:pic>
        <p:nvPicPr>
          <p:cNvPr id="10245" name="Picture 2" descr="\frac{1}{4}"/>
          <p:cNvPicPr>
            <a:picLocks noChangeAspect="1" noChangeArrowheads="1"/>
          </p:cNvPicPr>
          <p:nvPr/>
        </p:nvPicPr>
        <p:blipFill>
          <a:blip r:embed="rId3" cstate="print"/>
          <a:srcRect/>
          <a:stretch>
            <a:fillRect/>
          </a:stretch>
        </p:blipFill>
        <p:spPr bwMode="auto">
          <a:xfrm>
            <a:off x="3810000" y="4648200"/>
            <a:ext cx="265113"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60350"/>
            <a:ext cx="8183563" cy="1052513"/>
          </a:xfrm>
        </p:spPr>
        <p:txBody>
          <a:bodyPr>
            <a:normAutofit fontScale="90000"/>
          </a:bodyPr>
          <a:lstStyle/>
          <a:p>
            <a:pPr algn="r">
              <a:defRPr/>
            </a:pPr>
            <a:r>
              <a:rPr lang="ar-SA" sz="3200" dirty="0" smtClean="0">
                <a:latin typeface="Microsoft Uighur" pitchFamily="2" charset="-78"/>
                <a:cs typeface="Microsoft Uighur" pitchFamily="2" charset="-78"/>
              </a:rPr>
              <a:t>ماذا لو قسمنا الدائرة إلى تسعة أقسام متساوية ولونا أربعة من هذه الأقسام؟</a:t>
            </a:r>
            <a:br>
              <a:rPr lang="ar-SA" sz="3200" dirty="0" smtClean="0">
                <a:latin typeface="Microsoft Uighur" pitchFamily="2" charset="-78"/>
                <a:cs typeface="Microsoft Uighur" pitchFamily="2" charset="-78"/>
              </a:rPr>
            </a:br>
            <a:endParaRPr lang="en-US" sz="3200" dirty="0">
              <a:latin typeface="Microsoft Uighur" pitchFamily="2" charset="-78"/>
              <a:cs typeface="Microsoft Uighur" pitchFamily="2" charset="-78"/>
            </a:endParaRPr>
          </a:p>
        </p:txBody>
      </p:sp>
      <p:sp>
        <p:nvSpPr>
          <p:cNvPr id="3" name="Content Placeholder 2"/>
          <p:cNvSpPr>
            <a:spLocks noGrp="1"/>
          </p:cNvSpPr>
          <p:nvPr>
            <p:ph sz="quarter" idx="1"/>
          </p:nvPr>
        </p:nvSpPr>
        <p:spPr>
          <a:xfrm>
            <a:off x="503238" y="530225"/>
            <a:ext cx="8183562" cy="5635625"/>
          </a:xfrm>
        </p:spPr>
        <p:txBody>
          <a:bodyPr>
            <a:normAutofit fontScale="92500" lnSpcReduction="10000"/>
          </a:bodyPr>
          <a:lstStyle/>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r>
              <a:rPr lang="ar-SA" sz="3200" dirty="0" smtClean="0">
                <a:latin typeface="Microsoft Uighur" pitchFamily="2" charset="-78"/>
                <a:cs typeface="Microsoft Uighur" pitchFamily="2" charset="-78"/>
              </a:rPr>
              <a:t>على أي كسر نحصل؟</a:t>
            </a:r>
            <a:br>
              <a:rPr lang="ar-SA" sz="3200" dirty="0" smtClean="0">
                <a:latin typeface="Microsoft Uighur" pitchFamily="2" charset="-78"/>
                <a:cs typeface="Microsoft Uighur" pitchFamily="2" charset="-78"/>
              </a:rPr>
            </a:br>
            <a:r>
              <a:rPr lang="ar-SA" sz="3200" dirty="0" smtClean="0">
                <a:latin typeface="Microsoft Uighur" pitchFamily="2" charset="-78"/>
                <a:cs typeface="Microsoft Uighur" pitchFamily="2" charset="-78"/>
              </a:rPr>
              <a:t/>
            </a:r>
            <a:br>
              <a:rPr lang="ar-SA" sz="3200" dirty="0" smtClean="0">
                <a:latin typeface="Microsoft Uighur" pitchFamily="2" charset="-78"/>
                <a:cs typeface="Microsoft Uighur" pitchFamily="2" charset="-78"/>
              </a:rPr>
            </a:b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buFont typeface="Wingdings 2" pitchFamily="18" charset="2"/>
              <a:buNone/>
              <a:defRPr/>
            </a:pPr>
            <a:endParaRPr lang="ar-SA" sz="3200" dirty="0" smtClean="0">
              <a:latin typeface="Microsoft Uighur" pitchFamily="2" charset="-78"/>
              <a:cs typeface="Microsoft Uighur" pitchFamily="2" charset="-78"/>
            </a:endParaRPr>
          </a:p>
          <a:p>
            <a:pPr>
              <a:defRPr/>
            </a:pPr>
            <a:r>
              <a:rPr lang="ar-SA" sz="3200" dirty="0" smtClean="0">
                <a:latin typeface="Microsoft Uighur" pitchFamily="2" charset="-78"/>
                <a:cs typeface="Microsoft Uighur" pitchFamily="2" charset="-78"/>
              </a:rPr>
              <a:t>لا بد أنكم قد خمنتم أننا سنحصل على الكسر </a:t>
            </a:r>
            <a:br>
              <a:rPr lang="ar-SA" sz="3200" dirty="0" smtClean="0">
                <a:latin typeface="Microsoft Uighur" pitchFamily="2" charset="-78"/>
                <a:cs typeface="Microsoft Uighur" pitchFamily="2" charset="-78"/>
              </a:rPr>
            </a:br>
            <a:endParaRPr lang="en-US" sz="3200" dirty="0">
              <a:latin typeface="Microsoft Uighur" pitchFamily="2" charset="-78"/>
              <a:cs typeface="Microsoft Uighur" pitchFamily="2" charset="-78"/>
            </a:endParaRPr>
          </a:p>
        </p:txBody>
      </p:sp>
      <p:pic>
        <p:nvPicPr>
          <p:cNvPr id="11268" name="Picture 3" descr="Fourninths.jpg"/>
          <p:cNvPicPr>
            <a:picLocks noChangeAspect="1"/>
          </p:cNvPicPr>
          <p:nvPr/>
        </p:nvPicPr>
        <p:blipFill>
          <a:blip r:embed="rId2" cstate="print"/>
          <a:srcRect/>
          <a:stretch>
            <a:fillRect/>
          </a:stretch>
        </p:blipFill>
        <p:spPr bwMode="auto">
          <a:xfrm>
            <a:off x="2195513" y="1412875"/>
            <a:ext cx="3005137" cy="3060700"/>
          </a:xfrm>
          <a:prstGeom prst="rect">
            <a:avLst/>
          </a:prstGeom>
          <a:noFill/>
          <a:ln w="9525">
            <a:noFill/>
            <a:miter lim="800000"/>
            <a:headEnd/>
            <a:tailEnd/>
          </a:ln>
        </p:spPr>
      </p:pic>
      <p:pic>
        <p:nvPicPr>
          <p:cNvPr id="11269" name="Picture 4" descr="a24479699a45cd55e0ccf7bccf017824.png"/>
          <p:cNvPicPr>
            <a:picLocks noChangeAspect="1"/>
          </p:cNvPicPr>
          <p:nvPr/>
        </p:nvPicPr>
        <p:blipFill>
          <a:blip r:embed="rId3" cstate="print"/>
          <a:srcRect/>
          <a:stretch>
            <a:fillRect/>
          </a:stretch>
        </p:blipFill>
        <p:spPr bwMode="auto">
          <a:xfrm>
            <a:off x="3635375" y="4797425"/>
            <a:ext cx="290513" cy="96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0825" y="765175"/>
            <a:ext cx="8183563" cy="1052513"/>
          </a:xfrm>
        </p:spPr>
        <p:txBody>
          <a:bodyPr/>
          <a:lstStyle/>
          <a:p>
            <a:pPr algn="r">
              <a:defRPr/>
            </a:pPr>
            <a:r>
              <a:rPr lang="ar-SA" sz="6000" dirty="0" smtClean="0">
                <a:latin typeface="Microsoft Uighur" pitchFamily="2" charset="-78"/>
                <a:cs typeface="Microsoft Uighur" pitchFamily="2" charset="-78"/>
              </a:rPr>
              <a:t>امثلة لكسور بسيطة :</a:t>
            </a:r>
            <a:endParaRPr lang="en-US" sz="6000" dirty="0">
              <a:latin typeface="Microsoft Uighur" pitchFamily="2" charset="-78"/>
              <a:cs typeface="Microsoft Uighur" pitchFamily="2" charset="-78"/>
            </a:endParaRPr>
          </a:p>
        </p:txBody>
      </p:sp>
      <p:sp>
        <p:nvSpPr>
          <p:cNvPr id="12291" name="מציין מיקום תוכן 2"/>
          <p:cNvSpPr>
            <a:spLocks noGrp="1"/>
          </p:cNvSpPr>
          <p:nvPr>
            <p:ph idx="1"/>
          </p:nvPr>
        </p:nvSpPr>
        <p:spPr>
          <a:xfrm>
            <a:off x="323850" y="1916113"/>
            <a:ext cx="8183563" cy="4187825"/>
          </a:xfrm>
        </p:spPr>
        <p:txBody>
          <a:bodyPr/>
          <a:lstStyle/>
          <a:p>
            <a:pPr>
              <a:buFont typeface="Wingdings 2" pitchFamily="18" charset="2"/>
              <a:buNone/>
            </a:pPr>
            <a:r>
              <a:rPr lang="ar-SA" sz="3200" smtClean="0">
                <a:latin typeface="Microsoft Uighur" pitchFamily="2" charset="-78"/>
                <a:cs typeface="Microsoft Uighur" pitchFamily="2" charset="-78"/>
              </a:rPr>
              <a:t>نصف   </a:t>
            </a:r>
            <a:r>
              <a:rPr lang="en-US" sz="3200" smtClean="0">
                <a:latin typeface="Microsoft Uighur" pitchFamily="2" charset="-78"/>
                <a:cs typeface="Microsoft Uighur" pitchFamily="2" charset="-78"/>
              </a:rPr>
              <a:t> </a:t>
            </a:r>
            <a:r>
              <a:rPr lang="ar-SA" sz="3200" u="sng" smtClean="0">
                <a:latin typeface="Microsoft Uighur" pitchFamily="2" charset="-78"/>
                <a:cs typeface="Microsoft Uighur" pitchFamily="2" charset="-78"/>
              </a:rPr>
              <a:t>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 </a:t>
            </a:r>
            <a:r>
              <a:rPr lang="ar-SA" sz="3200" smtClean="0">
                <a:latin typeface="Microsoft Uighur" pitchFamily="2" charset="-78"/>
                <a:cs typeface="Microsoft Uighur" pitchFamily="2" charset="-78"/>
              </a:rPr>
              <a:t>                                               سُدس : </a:t>
            </a:r>
            <a:r>
              <a:rPr lang="ar-SA" sz="3200" u="sng" smtClean="0">
                <a:latin typeface="Microsoft Uighur" pitchFamily="2" charset="-78"/>
                <a:cs typeface="Microsoft Uighur" pitchFamily="2" charset="-78"/>
              </a:rPr>
              <a:t>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a:t>
            </a:r>
          </a:p>
          <a:p>
            <a:pPr>
              <a:buFont typeface="Wingdings 2" pitchFamily="18" charset="2"/>
              <a:buNone/>
            </a:pPr>
            <a:r>
              <a:rPr lang="ar-SA" sz="3200" smtClean="0">
                <a:latin typeface="Microsoft Uighur" pitchFamily="2" charset="-78"/>
                <a:cs typeface="Microsoft Uighur" pitchFamily="2" charset="-78"/>
              </a:rPr>
              <a:t>          </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2                                                                  </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6</a:t>
            </a:r>
          </a:p>
          <a:p>
            <a:pPr>
              <a:buFont typeface="Wingdings 2" pitchFamily="18" charset="2"/>
              <a:buNone/>
            </a:pPr>
            <a:endParaRPr lang="ar-SA" sz="3200" smtClean="0">
              <a:latin typeface="Microsoft Uighur" pitchFamily="2" charset="-78"/>
              <a:cs typeface="Microsoft Uighur" pitchFamily="2" charset="-78"/>
            </a:endParaRPr>
          </a:p>
          <a:p>
            <a:pPr>
              <a:buFont typeface="Wingdings 2" pitchFamily="18" charset="2"/>
              <a:buNone/>
            </a:pPr>
            <a:r>
              <a:rPr lang="ar-SA" sz="3200" smtClean="0">
                <a:latin typeface="Microsoft Uighur" pitchFamily="2" charset="-78"/>
                <a:cs typeface="Microsoft Uighur" pitchFamily="2" charset="-78"/>
              </a:rPr>
              <a:t>ثُلث     </a:t>
            </a:r>
            <a:r>
              <a:rPr lang="ar-SA" sz="3200" u="sng" smtClean="0">
                <a:latin typeface="Microsoft Uighur" pitchFamily="2" charset="-78"/>
                <a:cs typeface="Microsoft Uighur" pitchFamily="2" charset="-78"/>
              </a:rPr>
              <a:t> 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 </a:t>
            </a:r>
            <a:r>
              <a:rPr lang="ar-SA" sz="3200" smtClean="0">
                <a:latin typeface="Microsoft Uighur" pitchFamily="2" charset="-78"/>
                <a:cs typeface="Microsoft Uighur" pitchFamily="2" charset="-78"/>
              </a:rPr>
              <a:t>                                                ثُمن :   </a:t>
            </a:r>
            <a:r>
              <a:rPr lang="ar-SA" sz="3200" u="sng" smtClean="0">
                <a:latin typeface="Microsoft Uighur" pitchFamily="2" charset="-78"/>
                <a:cs typeface="Microsoft Uighur" pitchFamily="2" charset="-78"/>
              </a:rPr>
              <a:t>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a:t>
            </a:r>
          </a:p>
          <a:p>
            <a:pPr>
              <a:buFont typeface="Wingdings 2" pitchFamily="18" charset="2"/>
              <a:buNone/>
            </a:pPr>
            <a:r>
              <a:rPr lang="ar-SA" sz="3200" smtClean="0">
                <a:latin typeface="Microsoft Uighur" pitchFamily="2" charset="-78"/>
                <a:cs typeface="Microsoft Uighur" pitchFamily="2" charset="-78"/>
              </a:rPr>
              <a:t>          </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3</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                                                                  8</a:t>
            </a:r>
          </a:p>
          <a:p>
            <a:pPr>
              <a:buFont typeface="Wingdings 2" pitchFamily="18" charset="2"/>
              <a:buNone/>
            </a:pPr>
            <a:endParaRPr lang="ar-SA" sz="3200" smtClean="0">
              <a:latin typeface="Microsoft Uighur" pitchFamily="2" charset="-78"/>
              <a:cs typeface="Microsoft Uighur" pitchFamily="2" charset="-78"/>
            </a:endParaRPr>
          </a:p>
          <a:p>
            <a:pPr>
              <a:buFont typeface="Wingdings 2" pitchFamily="18" charset="2"/>
              <a:buNone/>
            </a:pPr>
            <a:r>
              <a:rPr lang="ar-SA" sz="3200" smtClean="0">
                <a:latin typeface="Microsoft Uighur" pitchFamily="2" charset="-78"/>
                <a:cs typeface="Microsoft Uighur" pitchFamily="2" charset="-78"/>
              </a:rPr>
              <a:t>رُبع      </a:t>
            </a:r>
            <a:r>
              <a:rPr lang="ar-SA" sz="3200" u="sng" smtClean="0">
                <a:latin typeface="Microsoft Uighur" pitchFamily="2" charset="-78"/>
                <a:cs typeface="Microsoft Uighur" pitchFamily="2" charset="-78"/>
              </a:rPr>
              <a:t>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 </a:t>
            </a:r>
            <a:r>
              <a:rPr lang="ar-SA" sz="3200" smtClean="0">
                <a:latin typeface="Microsoft Uighur" pitchFamily="2" charset="-78"/>
                <a:cs typeface="Microsoft Uighur" pitchFamily="2" charset="-78"/>
              </a:rPr>
              <a:t>                                                  عُشر :   </a:t>
            </a:r>
            <a:r>
              <a:rPr lang="ar-SA" sz="3200" u="sng" smtClean="0">
                <a:latin typeface="Microsoft Uighur" pitchFamily="2" charset="-78"/>
                <a:cs typeface="Microsoft Uighur" pitchFamily="2" charset="-78"/>
              </a:rPr>
              <a:t>_</a:t>
            </a:r>
            <a:r>
              <a:rPr lang="en-US" sz="3200" u="sng" smtClean="0">
                <a:latin typeface="Microsoft Uighur" pitchFamily="2" charset="-78"/>
                <a:cs typeface="Microsoft Uighur" pitchFamily="2" charset="-78"/>
              </a:rPr>
              <a:t>1</a:t>
            </a:r>
            <a:r>
              <a:rPr lang="ar-SA" sz="3200" u="sng" smtClean="0">
                <a:latin typeface="Microsoft Uighur" pitchFamily="2" charset="-78"/>
                <a:cs typeface="Microsoft Uighur" pitchFamily="2" charset="-78"/>
              </a:rPr>
              <a:t>_</a:t>
            </a:r>
          </a:p>
          <a:p>
            <a:pPr>
              <a:buFont typeface="Wingdings 2" pitchFamily="18" charset="2"/>
              <a:buNone/>
            </a:pPr>
            <a:r>
              <a:rPr lang="ar-SA" sz="3200" smtClean="0">
                <a:latin typeface="Microsoft Uighur" pitchFamily="2" charset="-78"/>
                <a:cs typeface="Microsoft Uighur" pitchFamily="2" charset="-78"/>
              </a:rPr>
              <a:t>         </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4                                                                    </a:t>
            </a:r>
            <a:r>
              <a:rPr lang="en-US" sz="3200" smtClean="0">
                <a:latin typeface="Microsoft Uighur" pitchFamily="2" charset="-78"/>
                <a:cs typeface="Microsoft Uighur" pitchFamily="2" charset="-78"/>
              </a:rPr>
              <a:t> </a:t>
            </a:r>
            <a:r>
              <a:rPr lang="ar-SA" sz="3200" smtClean="0">
                <a:latin typeface="Microsoft Uighur" pitchFamily="2" charset="-78"/>
                <a:cs typeface="Microsoft Uighur" pitchFamily="2" charset="-78"/>
              </a:rPr>
              <a:t>10</a:t>
            </a:r>
          </a:p>
          <a:p>
            <a:pPr>
              <a:buFont typeface="Wingdings 2" pitchFamily="18" charset="2"/>
              <a:buNone/>
            </a:pPr>
            <a:endParaRPr lang="ar-SA" sz="3200" smtClean="0">
              <a:latin typeface="Microsoft Uighur" pitchFamily="2" charset="-78"/>
              <a:cs typeface="Microsoft Uighur" pitchFamily="2" charset="-78"/>
            </a:endParaRPr>
          </a:p>
        </p:txBody>
      </p:sp>
      <p:grpSp>
        <p:nvGrpSpPr>
          <p:cNvPr id="12292" name="קבוצה 15"/>
          <p:cNvGrpSpPr>
            <a:grpSpLocks/>
          </p:cNvGrpSpPr>
          <p:nvPr/>
        </p:nvGrpSpPr>
        <p:grpSpPr bwMode="auto">
          <a:xfrm>
            <a:off x="5219700" y="3573463"/>
            <a:ext cx="1368425" cy="1008062"/>
            <a:chOff x="2428860" y="1928802"/>
            <a:chExt cx="4286280" cy="3786214"/>
          </a:xfrm>
        </p:grpSpPr>
        <p:grpSp>
          <p:nvGrpSpPr>
            <p:cNvPr id="12300" name="קבוצה 13"/>
            <p:cNvGrpSpPr>
              <a:grpSpLocks/>
            </p:cNvGrpSpPr>
            <p:nvPr/>
          </p:nvGrpSpPr>
          <p:grpSpPr bwMode="auto">
            <a:xfrm>
              <a:off x="2428860" y="1928802"/>
              <a:ext cx="4286280" cy="3786214"/>
              <a:chOff x="2428860" y="1928802"/>
              <a:chExt cx="4357718" cy="4357718"/>
            </a:xfrm>
          </p:grpSpPr>
          <p:sp>
            <p:nvSpPr>
              <p:cNvPr id="8" name="מלבן 3"/>
              <p:cNvSpPr/>
              <p:nvPr/>
            </p:nvSpPr>
            <p:spPr>
              <a:xfrm>
                <a:off x="2428860" y="1928802"/>
                <a:ext cx="4357718" cy="4357718"/>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9" name="מחבר ישר 7"/>
              <p:cNvCxnSpPr/>
              <p:nvPr/>
            </p:nvCxnSpPr>
            <p:spPr>
              <a:xfrm rot="10800000">
                <a:off x="2428860" y="3431699"/>
                <a:ext cx="435771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מחבר ישר 8"/>
              <p:cNvCxnSpPr/>
              <p:nvPr/>
            </p:nvCxnSpPr>
            <p:spPr>
              <a:xfrm rot="10800000">
                <a:off x="2499635" y="4859109"/>
                <a:ext cx="4286943"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7" name="מלבן 14"/>
            <p:cNvSpPr/>
            <p:nvPr/>
          </p:nvSpPr>
          <p:spPr>
            <a:xfrm>
              <a:off x="2428860" y="4498657"/>
              <a:ext cx="4286280" cy="1216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11" name="Flowchart: Or 10"/>
          <p:cNvSpPr/>
          <p:nvPr/>
        </p:nvSpPr>
        <p:spPr>
          <a:xfrm>
            <a:off x="5219700" y="4868863"/>
            <a:ext cx="1368425" cy="1296987"/>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Pie 11"/>
          <p:cNvSpPr/>
          <p:nvPr/>
        </p:nvSpPr>
        <p:spPr>
          <a:xfrm>
            <a:off x="5219700" y="4868863"/>
            <a:ext cx="1368425" cy="1296987"/>
          </a:xfrm>
          <a:prstGeom prst="pie">
            <a:avLst>
              <a:gd name="adj1" fmla="val 8354"/>
              <a:gd name="adj2" fmla="val 16200000"/>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chemeClr val="tx1"/>
              </a:solidFill>
            </a:endParaRPr>
          </a:p>
        </p:txBody>
      </p:sp>
      <p:sp>
        <p:nvSpPr>
          <p:cNvPr id="13" name="Rectangle 12"/>
          <p:cNvSpPr/>
          <p:nvPr/>
        </p:nvSpPr>
        <p:spPr>
          <a:xfrm>
            <a:off x="5076825" y="2205038"/>
            <a:ext cx="1655763" cy="936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5076825" y="2205038"/>
            <a:ext cx="863600" cy="9366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pic>
        <p:nvPicPr>
          <p:cNvPr id="12297" name="Picture 4"/>
          <p:cNvPicPr>
            <a:picLocks noChangeAspect="1" noChangeArrowheads="1"/>
          </p:cNvPicPr>
          <p:nvPr/>
        </p:nvPicPr>
        <p:blipFill>
          <a:blip r:embed="rId2" cstate="print"/>
          <a:srcRect l="34065" t="44724" r="34770" b="50119"/>
          <a:stretch>
            <a:fillRect/>
          </a:stretch>
        </p:blipFill>
        <p:spPr bwMode="auto">
          <a:xfrm>
            <a:off x="611188" y="2205038"/>
            <a:ext cx="2160587" cy="576262"/>
          </a:xfrm>
          <a:prstGeom prst="rect">
            <a:avLst/>
          </a:prstGeom>
          <a:noFill/>
          <a:ln w="9525">
            <a:noFill/>
            <a:miter lim="800000"/>
            <a:headEnd/>
            <a:tailEnd/>
          </a:ln>
        </p:spPr>
      </p:pic>
      <p:pic>
        <p:nvPicPr>
          <p:cNvPr id="12298" name="Picture 15"/>
          <p:cNvPicPr>
            <a:picLocks noChangeAspect="1" noChangeArrowheads="1"/>
          </p:cNvPicPr>
          <p:nvPr/>
        </p:nvPicPr>
        <p:blipFill>
          <a:blip r:embed="rId3" cstate="print"/>
          <a:srcRect l="32990" t="44724" r="57338" b="39803"/>
          <a:stretch>
            <a:fillRect/>
          </a:stretch>
        </p:blipFill>
        <p:spPr bwMode="auto">
          <a:xfrm>
            <a:off x="1042988" y="3429000"/>
            <a:ext cx="1225550" cy="1223963"/>
          </a:xfrm>
          <a:prstGeom prst="rect">
            <a:avLst/>
          </a:prstGeom>
          <a:noFill/>
          <a:ln w="9525">
            <a:noFill/>
            <a:miter lim="800000"/>
            <a:headEnd/>
            <a:tailEnd/>
          </a:ln>
        </p:spPr>
      </p:pic>
      <p:pic>
        <p:nvPicPr>
          <p:cNvPr id="12299" name="Picture 16"/>
          <p:cNvPicPr>
            <a:picLocks noChangeAspect="1" noChangeArrowheads="1"/>
          </p:cNvPicPr>
          <p:nvPr/>
        </p:nvPicPr>
        <p:blipFill>
          <a:blip r:embed="rId4" cstate="print"/>
          <a:srcRect l="32872" t="45274" r="57678" b="40550"/>
          <a:stretch>
            <a:fillRect/>
          </a:stretch>
        </p:blipFill>
        <p:spPr bwMode="auto">
          <a:xfrm>
            <a:off x="1042988" y="4941888"/>
            <a:ext cx="1230312" cy="11509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8313" y="1268413"/>
            <a:ext cx="7991475" cy="1296987"/>
          </a:xfrm>
        </p:spPr>
        <p:txBody>
          <a:bodyPr>
            <a:noAutofit/>
          </a:bodyPr>
          <a:lstStyle/>
          <a:p>
            <a:pPr algn="ctr">
              <a:defRPr/>
            </a:pPr>
            <a:r>
              <a:rPr lang="ar-SA" sz="5400" dirty="0" smtClean="0">
                <a:latin typeface="Microsoft Uighur" pitchFamily="2" charset="-78"/>
                <a:cs typeface="Microsoft Uighur" pitchFamily="2" charset="-78"/>
              </a:rPr>
              <a:t>قراءة الكسور العادية</a:t>
            </a:r>
            <a:br>
              <a:rPr lang="ar-SA" sz="5400" dirty="0" smtClean="0">
                <a:latin typeface="Microsoft Uighur" pitchFamily="2" charset="-78"/>
                <a:cs typeface="Microsoft Uighur" pitchFamily="2" charset="-78"/>
              </a:rPr>
            </a:br>
            <a:endParaRPr lang="en-US" sz="5400" dirty="0">
              <a:latin typeface="Microsoft Uighur" pitchFamily="2" charset="-78"/>
              <a:cs typeface="Microsoft Uighur" pitchFamily="2" charset="-78"/>
            </a:endParaRPr>
          </a:p>
        </p:txBody>
      </p:sp>
      <p:sp>
        <p:nvSpPr>
          <p:cNvPr id="1031" name="מציין מיקום תוכן 2"/>
          <p:cNvSpPr>
            <a:spLocks noGrp="1"/>
          </p:cNvSpPr>
          <p:nvPr>
            <p:ph idx="1"/>
          </p:nvPr>
        </p:nvSpPr>
        <p:spPr>
          <a:xfrm>
            <a:off x="611188" y="2133600"/>
            <a:ext cx="8183562" cy="4187825"/>
          </a:xfrm>
        </p:spPr>
        <p:txBody>
          <a:bodyPr/>
          <a:lstStyle/>
          <a:p>
            <a:pPr algn="ctr">
              <a:buFont typeface="Wingdings 2" pitchFamily="18" charset="2"/>
              <a:buNone/>
            </a:pPr>
            <a:r>
              <a:rPr lang="ar-SA" sz="3600" smtClean="0">
                <a:latin typeface="Microsoft Uighur" pitchFamily="2" charset="-78"/>
                <a:cs typeface="Microsoft Uighur" pitchFamily="2" charset="-78"/>
              </a:rPr>
              <a:t>                                  ربع</a:t>
            </a:r>
            <a:r>
              <a:rPr lang="ar-SA" smtClean="0">
                <a:latin typeface="Microsoft Uighur" pitchFamily="2" charset="-78"/>
                <a:cs typeface="Microsoft Uighur" pitchFamily="2" charset="-78"/>
              </a:rPr>
              <a:t>                                                                  اربعة اخماس</a:t>
            </a:r>
          </a:p>
          <a:p>
            <a:pPr>
              <a:buFont typeface="Wingdings 2" pitchFamily="18" charset="2"/>
              <a:buNone/>
            </a:pPr>
            <a:endParaRPr lang="ar-SA" smtClean="0">
              <a:latin typeface="Microsoft Uighur" pitchFamily="2" charset="-78"/>
              <a:cs typeface="Microsoft Uighur" pitchFamily="2" charset="-78"/>
            </a:endParaRPr>
          </a:p>
          <a:p>
            <a:pPr>
              <a:buFont typeface="Wingdings 2" pitchFamily="18" charset="2"/>
              <a:buNone/>
            </a:pPr>
            <a:endParaRPr lang="ar-SA" smtClean="0">
              <a:latin typeface="Microsoft Uighur" pitchFamily="2" charset="-78"/>
              <a:cs typeface="Microsoft Uighur" pitchFamily="2" charset="-78"/>
            </a:endParaRPr>
          </a:p>
          <a:p>
            <a:pPr>
              <a:buFont typeface="Wingdings 2" pitchFamily="18" charset="2"/>
              <a:buNone/>
            </a:pPr>
            <a:r>
              <a:rPr lang="ar-SA" smtClean="0">
                <a:latin typeface="Microsoft Uighur" pitchFamily="2" charset="-78"/>
                <a:cs typeface="Microsoft Uighur" pitchFamily="2" charset="-78"/>
              </a:rPr>
              <a:t>                                                  ستة اعشار                                                          سدسان</a:t>
            </a:r>
          </a:p>
        </p:txBody>
      </p:sp>
      <p:graphicFrame>
        <p:nvGraphicFramePr>
          <p:cNvPr id="1026" name="Object 5"/>
          <p:cNvGraphicFramePr>
            <a:graphicFrameLocks noChangeAspect="1"/>
          </p:cNvGraphicFramePr>
          <p:nvPr/>
        </p:nvGraphicFramePr>
        <p:xfrm>
          <a:off x="6875463" y="2060575"/>
          <a:ext cx="369887" cy="952500"/>
        </p:xfrm>
        <a:graphic>
          <a:graphicData uri="http://schemas.openxmlformats.org/presentationml/2006/ole">
            <mc:AlternateContent xmlns:mc="http://schemas.openxmlformats.org/markup-compatibility/2006">
              <mc:Choice xmlns:v="urn:schemas-microsoft-com:vml" Requires="v">
                <p:oleObj spid="_x0000_s1030" name="Equation" r:id="rId3" imgW="152280" imgH="393480" progId="Equation.3">
                  <p:embed/>
                </p:oleObj>
              </mc:Choice>
              <mc:Fallback>
                <p:oleObj name="Equation" r:id="rId3" imgW="152280" imgH="393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2060575"/>
                        <a:ext cx="369887"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 name="Straight Arrow Connector 6"/>
          <p:cNvCxnSpPr/>
          <p:nvPr/>
        </p:nvCxnSpPr>
        <p:spPr>
          <a:xfrm flipH="1">
            <a:off x="6300192" y="2352675"/>
            <a:ext cx="43204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1027" name="Object 7"/>
          <p:cNvGraphicFramePr>
            <a:graphicFrameLocks noChangeAspect="1"/>
          </p:cNvGraphicFramePr>
          <p:nvPr/>
        </p:nvGraphicFramePr>
        <p:xfrm>
          <a:off x="3348038" y="2133600"/>
          <a:ext cx="431800" cy="935038"/>
        </p:xfrm>
        <a:graphic>
          <a:graphicData uri="http://schemas.openxmlformats.org/presentationml/2006/ole">
            <mc:AlternateContent xmlns:mc="http://schemas.openxmlformats.org/markup-compatibility/2006">
              <mc:Choice xmlns:v="urn:schemas-microsoft-com:vml" Requires="v">
                <p:oleObj spid="_x0000_s1031" name="Equation" r:id="rId5" imgW="152280" imgH="393480" progId="Equation.3">
                  <p:embed/>
                </p:oleObj>
              </mc:Choice>
              <mc:Fallback>
                <p:oleObj name="Equation" r:id="rId5" imgW="152280" imgH="39348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2133600"/>
                        <a:ext cx="4318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 name="Straight Arrow Connector 14"/>
          <p:cNvCxnSpPr/>
          <p:nvPr/>
        </p:nvCxnSpPr>
        <p:spPr>
          <a:xfrm flipH="1">
            <a:off x="2555776" y="2352675"/>
            <a:ext cx="43204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1028" name="Object 9"/>
          <p:cNvGraphicFramePr>
            <a:graphicFrameLocks noChangeAspect="1"/>
          </p:cNvGraphicFramePr>
          <p:nvPr/>
        </p:nvGraphicFramePr>
        <p:xfrm>
          <a:off x="6804025" y="3716338"/>
          <a:ext cx="461963" cy="895350"/>
        </p:xfrm>
        <a:graphic>
          <a:graphicData uri="http://schemas.openxmlformats.org/presentationml/2006/ole">
            <mc:AlternateContent xmlns:mc="http://schemas.openxmlformats.org/markup-compatibility/2006">
              <mc:Choice xmlns:v="urn:schemas-microsoft-com:vml" Requires="v">
                <p:oleObj spid="_x0000_s1032" name="Equation" r:id="rId7" imgW="203040" imgH="393480" progId="Equation.3">
                  <p:embed/>
                </p:oleObj>
              </mc:Choice>
              <mc:Fallback>
                <p:oleObj name="Equation" r:id="rId7" imgW="203040" imgH="3934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3716338"/>
                        <a:ext cx="461963"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8" name="Straight Arrow Connector 17"/>
          <p:cNvCxnSpPr/>
          <p:nvPr/>
        </p:nvCxnSpPr>
        <p:spPr>
          <a:xfrm flipH="1">
            <a:off x="6300192" y="3865563"/>
            <a:ext cx="43204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1029" name="Object 10"/>
          <p:cNvGraphicFramePr>
            <a:graphicFrameLocks noChangeAspect="1"/>
          </p:cNvGraphicFramePr>
          <p:nvPr/>
        </p:nvGraphicFramePr>
        <p:xfrm>
          <a:off x="3348038" y="3573463"/>
          <a:ext cx="431800" cy="930275"/>
        </p:xfrm>
        <a:graphic>
          <a:graphicData uri="http://schemas.openxmlformats.org/presentationml/2006/ole">
            <mc:AlternateContent xmlns:mc="http://schemas.openxmlformats.org/markup-compatibility/2006">
              <mc:Choice xmlns:v="urn:schemas-microsoft-com:vml" Requires="v">
                <p:oleObj spid="_x0000_s1033" name="Equation" r:id="rId9" imgW="152280" imgH="393480" progId="Equation.3">
                  <p:embed/>
                </p:oleObj>
              </mc:Choice>
              <mc:Fallback>
                <p:oleObj name="Equation" r:id="rId9" imgW="152280" imgH="39348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3573463"/>
                        <a:ext cx="4318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 name="Straight Arrow Connector 19"/>
          <p:cNvCxnSpPr/>
          <p:nvPr/>
        </p:nvCxnSpPr>
        <p:spPr>
          <a:xfrm flipH="1">
            <a:off x="2555776" y="3717925"/>
            <a:ext cx="43204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314" name="מציין מיקום תוכן 2"/>
          <p:cNvSpPr>
            <a:spLocks noGrp="1"/>
          </p:cNvSpPr>
          <p:nvPr>
            <p:ph idx="1"/>
          </p:nvPr>
        </p:nvSpPr>
        <p:spPr>
          <a:xfrm>
            <a:off x="395288" y="2060575"/>
            <a:ext cx="8229600" cy="4389438"/>
          </a:xfrm>
        </p:spPr>
        <p:txBody>
          <a:bodyPr/>
          <a:lstStyle/>
          <a:p>
            <a:pPr eaLnBrk="1" hangingPunct="1">
              <a:buFont typeface="Wingdings 2" pitchFamily="18" charset="2"/>
              <a:buNone/>
            </a:pPr>
            <a:r>
              <a:rPr lang="ar-SA" sz="4000" smtClean="0">
                <a:latin typeface="Microsoft Uighur" pitchFamily="2" charset="-78"/>
                <a:ea typeface="Majalla UI"/>
                <a:cs typeface="Microsoft Uighur" pitchFamily="2" charset="-78"/>
              </a:rPr>
              <a:t>معطى الكسر </a:t>
            </a:r>
            <a:endParaRPr lang="he-IL" sz="4000" smtClean="0">
              <a:latin typeface="Microsoft Uighur" pitchFamily="2" charset="-78"/>
              <a:ea typeface="Majalla UI"/>
              <a:cs typeface="Microsoft Uighur" pitchFamily="2" charset="-78"/>
            </a:endParaRPr>
          </a:p>
          <a:p>
            <a:pPr eaLnBrk="1" hangingPunct="1">
              <a:buFont typeface="Wingdings 2" pitchFamily="18" charset="2"/>
              <a:buNone/>
            </a:pPr>
            <a:r>
              <a:rPr lang="ar-SA" sz="4000" smtClean="0">
                <a:latin typeface="Microsoft Uighur" pitchFamily="2" charset="-78"/>
                <a:ea typeface="Majalla UI"/>
                <a:cs typeface="Microsoft Uighur" pitchFamily="2" charset="-78"/>
              </a:rPr>
              <a:t>التالي :</a:t>
            </a:r>
            <a:r>
              <a:rPr lang="he-IL" sz="4000" smtClean="0">
                <a:latin typeface="Microsoft Uighur" pitchFamily="2" charset="-78"/>
                <a:ea typeface="Majalla UI"/>
              </a:rPr>
              <a:t> </a:t>
            </a:r>
          </a:p>
        </p:txBody>
      </p:sp>
      <p:sp>
        <p:nvSpPr>
          <p:cNvPr id="13315" name="TextBox 3"/>
          <p:cNvSpPr txBox="1">
            <a:spLocks noChangeArrowheads="1"/>
          </p:cNvSpPr>
          <p:nvPr/>
        </p:nvSpPr>
        <p:spPr bwMode="auto">
          <a:xfrm>
            <a:off x="2643188" y="1643063"/>
            <a:ext cx="1214437" cy="1938337"/>
          </a:xfrm>
          <a:prstGeom prst="rect">
            <a:avLst/>
          </a:prstGeom>
          <a:noFill/>
          <a:ln w="9525">
            <a:noFill/>
            <a:miter lim="800000"/>
            <a:headEnd/>
            <a:tailEnd/>
          </a:ln>
        </p:spPr>
        <p:txBody>
          <a:bodyPr>
            <a:spAutoFit/>
          </a:bodyPr>
          <a:lstStyle/>
          <a:p>
            <a:r>
              <a:rPr lang="he-IL" sz="6000" u="sng"/>
              <a:t>1</a:t>
            </a:r>
          </a:p>
          <a:p>
            <a:r>
              <a:rPr lang="he-IL" sz="6000"/>
              <a:t>7</a:t>
            </a:r>
          </a:p>
        </p:txBody>
      </p:sp>
      <p:sp>
        <p:nvSpPr>
          <p:cNvPr id="13316" name="TextBox 4"/>
          <p:cNvSpPr txBox="1">
            <a:spLocks noChangeArrowheads="1"/>
          </p:cNvSpPr>
          <p:nvPr/>
        </p:nvSpPr>
        <p:spPr bwMode="auto">
          <a:xfrm>
            <a:off x="1071563" y="3857625"/>
            <a:ext cx="5572125" cy="1323975"/>
          </a:xfrm>
          <a:prstGeom prst="rect">
            <a:avLst/>
          </a:prstGeom>
          <a:noFill/>
          <a:ln w="9525">
            <a:noFill/>
            <a:miter lim="800000"/>
            <a:headEnd/>
            <a:tailEnd/>
          </a:ln>
        </p:spPr>
        <p:txBody>
          <a:bodyPr>
            <a:spAutoFit/>
          </a:bodyPr>
          <a:lstStyle/>
          <a:p>
            <a:r>
              <a:rPr lang="ar-SA" sz="4000">
                <a:latin typeface="Microsoft Uighur" pitchFamily="2" charset="-78"/>
                <a:cs typeface="Microsoft Uighur" pitchFamily="2" charset="-78"/>
              </a:rPr>
              <a:t>اكتب الكسر بالكلمات:________</a:t>
            </a:r>
            <a:endParaRPr lang="he-IL" sz="4000">
              <a:latin typeface="Microsoft Uighur" pitchFamily="2" charset="-78"/>
            </a:endParaRPr>
          </a:p>
          <a:p>
            <a:r>
              <a:rPr lang="ar-SA" sz="4000">
                <a:latin typeface="Microsoft Uighur" pitchFamily="2" charset="-78"/>
                <a:cs typeface="Microsoft Uighur" pitchFamily="2" charset="-78"/>
              </a:rPr>
              <a:t>كيف يمكن التعبير عن هذا الكسر بالرسم ؟</a:t>
            </a:r>
            <a:endParaRPr lang="he-IL" sz="4000">
              <a:latin typeface="Microsoft Uighur" pitchFamily="2" charset="-78"/>
            </a:endParaRPr>
          </a:p>
        </p:txBody>
      </p:sp>
      <p:sp>
        <p:nvSpPr>
          <p:cNvPr id="6" name="TextBox 5"/>
          <p:cNvSpPr txBox="1"/>
          <p:nvPr/>
        </p:nvSpPr>
        <p:spPr>
          <a:xfrm>
            <a:off x="2555776" y="548680"/>
            <a:ext cx="3600400" cy="1107996"/>
          </a:xfrm>
          <a:prstGeom prst="rect">
            <a:avLst/>
          </a:prstGeom>
          <a:noFill/>
        </p:spPr>
        <p:txBody>
          <a:bodyPr>
            <a:spAutoFit/>
          </a:bodyPr>
          <a:lstStyle/>
          <a:p>
            <a:pPr algn="ctr">
              <a:defRPr/>
            </a:pPr>
            <a:r>
              <a:rPr lang="ar-SA"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icrosoft Uighur" pitchFamily="2" charset="-78"/>
                <a:cs typeface="Microsoft Uighur" pitchFamily="2" charset="-78"/>
              </a:rPr>
              <a:t>تمارين</a:t>
            </a:r>
            <a:endParaRPr lang="en-US" sz="6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icrosoft Uighur" pitchFamily="2" charset="-78"/>
              <a:cs typeface="Microsoft Uighur" pitchFamily="2" charset="-78"/>
            </a:endParaRPr>
          </a:p>
        </p:txBody>
      </p:sp>
      <p:pic>
        <p:nvPicPr>
          <p:cNvPr id="7" name="Picture 2"/>
          <p:cNvPicPr>
            <a:picLocks noChangeAspect="1" noChangeArrowheads="1"/>
          </p:cNvPicPr>
          <p:nvPr/>
        </p:nvPicPr>
        <p:blipFill>
          <a:blip r:embed="rId2" cstate="print"/>
          <a:srcRect/>
          <a:stretch>
            <a:fillRect/>
          </a:stretch>
        </p:blipFill>
        <p:spPr bwMode="auto">
          <a:xfrm>
            <a:off x="468313" y="836613"/>
            <a:ext cx="2008187" cy="1643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תמונה 3" descr="2.bmp"/>
          <p:cNvPicPr>
            <a:picLocks noChangeAspect="1"/>
          </p:cNvPicPr>
          <p:nvPr/>
        </p:nvPicPr>
        <p:blipFill>
          <a:blip r:embed="rId2" cstate="print">
            <a:clrChange>
              <a:clrFrom>
                <a:srgbClr val="FFFFFF"/>
              </a:clrFrom>
              <a:clrTo>
                <a:srgbClr val="FFFFFF">
                  <a:alpha val="0"/>
                </a:srgbClr>
              </a:clrTo>
            </a:clrChange>
          </a:blip>
          <a:srcRect l="30345" r="23103" b="39418"/>
          <a:stretch>
            <a:fillRect/>
          </a:stretch>
        </p:blipFill>
        <p:spPr bwMode="auto">
          <a:xfrm>
            <a:off x="2484438" y="-603250"/>
            <a:ext cx="4527550" cy="4608513"/>
          </a:xfrm>
          <a:prstGeom prst="rect">
            <a:avLst/>
          </a:prstGeom>
          <a:noFill/>
          <a:ln w="9525">
            <a:noFill/>
            <a:miter lim="800000"/>
            <a:headEnd/>
            <a:tailEnd/>
          </a:ln>
        </p:spPr>
      </p:pic>
      <p:grpSp>
        <p:nvGrpSpPr>
          <p:cNvPr id="14339" name="קבוצה 6"/>
          <p:cNvGrpSpPr>
            <a:grpSpLocks/>
          </p:cNvGrpSpPr>
          <p:nvPr/>
        </p:nvGrpSpPr>
        <p:grpSpPr bwMode="auto">
          <a:xfrm>
            <a:off x="1403350" y="3789363"/>
            <a:ext cx="7088188" cy="1938337"/>
            <a:chOff x="46304" y="3789053"/>
            <a:chExt cx="7087766" cy="1938913"/>
          </a:xfrm>
        </p:grpSpPr>
        <p:sp>
          <p:nvSpPr>
            <p:cNvPr id="14342" name="TextBox 4"/>
            <p:cNvSpPr txBox="1">
              <a:spLocks noChangeArrowheads="1"/>
            </p:cNvSpPr>
            <p:nvPr/>
          </p:nvSpPr>
          <p:spPr bwMode="auto">
            <a:xfrm>
              <a:off x="46304" y="4149076"/>
              <a:ext cx="7087766" cy="720050"/>
            </a:xfrm>
            <a:prstGeom prst="rect">
              <a:avLst/>
            </a:prstGeom>
            <a:noFill/>
            <a:ln w="9525">
              <a:noFill/>
              <a:miter lim="800000"/>
              <a:headEnd/>
              <a:tailEnd/>
            </a:ln>
          </p:spPr>
          <p:txBody>
            <a:bodyPr>
              <a:spAutoFit/>
            </a:bodyPr>
            <a:lstStyle/>
            <a:p>
              <a:r>
                <a:rPr lang="ar-SA" sz="4000">
                  <a:latin typeface="Microsoft Uighur" pitchFamily="2" charset="-78"/>
                  <a:cs typeface="Microsoft Uighur" pitchFamily="2" charset="-78"/>
                </a:rPr>
                <a:t>هل الكسر المعطى هو               أم                  ؟</a:t>
              </a:r>
              <a:endParaRPr lang="he-IL" sz="4000">
                <a:latin typeface="Microsoft Uighur" pitchFamily="2" charset="-78"/>
              </a:endParaRPr>
            </a:p>
          </p:txBody>
        </p:sp>
        <p:sp>
          <p:nvSpPr>
            <p:cNvPr id="14343" name="TextBox 5"/>
            <p:cNvSpPr txBox="1">
              <a:spLocks noChangeArrowheads="1"/>
            </p:cNvSpPr>
            <p:nvPr/>
          </p:nvSpPr>
          <p:spPr bwMode="auto">
            <a:xfrm>
              <a:off x="3862754" y="3789053"/>
              <a:ext cx="360042" cy="1938913"/>
            </a:xfrm>
            <a:prstGeom prst="rect">
              <a:avLst/>
            </a:prstGeom>
            <a:noFill/>
            <a:ln w="9525">
              <a:noFill/>
              <a:miter lim="800000"/>
              <a:headEnd/>
              <a:tailEnd/>
            </a:ln>
          </p:spPr>
          <p:txBody>
            <a:bodyPr>
              <a:spAutoFit/>
            </a:bodyPr>
            <a:lstStyle/>
            <a:p>
              <a:r>
                <a:rPr lang="he-IL" sz="6000" u="sng">
                  <a:latin typeface="Microsoft Uighur" pitchFamily="2" charset="-78"/>
                </a:rPr>
                <a:t>1</a:t>
              </a:r>
            </a:p>
            <a:p>
              <a:r>
                <a:rPr lang="he-IL" sz="6000">
                  <a:latin typeface="Microsoft Uighur" pitchFamily="2" charset="-78"/>
                </a:rPr>
                <a:t>3</a:t>
              </a:r>
            </a:p>
          </p:txBody>
        </p:sp>
      </p:grpSp>
      <p:pic>
        <p:nvPicPr>
          <p:cNvPr id="14340" name="Picture 2" descr="C:\Documents and Settings\xp\Local Settings\Temporary Internet Files\Content.IE5\BBQUUZT0\j0432579[1].png"/>
          <p:cNvPicPr>
            <a:picLocks noChangeAspect="1" noChangeArrowheads="1"/>
          </p:cNvPicPr>
          <p:nvPr/>
        </p:nvPicPr>
        <p:blipFill>
          <a:blip r:embed="rId3" cstate="print"/>
          <a:srcRect/>
          <a:stretch>
            <a:fillRect/>
          </a:stretch>
        </p:blipFill>
        <p:spPr bwMode="auto">
          <a:xfrm>
            <a:off x="611188" y="2708275"/>
            <a:ext cx="1828800" cy="1828800"/>
          </a:xfrm>
          <a:prstGeom prst="rect">
            <a:avLst/>
          </a:prstGeom>
          <a:noFill/>
          <a:ln w="9525">
            <a:noFill/>
            <a:miter lim="800000"/>
            <a:headEnd/>
            <a:tailEnd/>
          </a:ln>
        </p:spPr>
      </p:pic>
      <p:sp>
        <p:nvSpPr>
          <p:cNvPr id="14341" name="TextBox 5"/>
          <p:cNvSpPr txBox="1">
            <a:spLocks noChangeArrowheads="1"/>
          </p:cNvSpPr>
          <p:nvPr/>
        </p:nvSpPr>
        <p:spPr bwMode="auto">
          <a:xfrm>
            <a:off x="3779838" y="3789363"/>
            <a:ext cx="576262" cy="1938337"/>
          </a:xfrm>
          <a:prstGeom prst="rect">
            <a:avLst/>
          </a:prstGeom>
          <a:noFill/>
          <a:ln w="9525">
            <a:noFill/>
            <a:miter lim="800000"/>
            <a:headEnd/>
            <a:tailEnd/>
          </a:ln>
        </p:spPr>
        <p:txBody>
          <a:bodyPr>
            <a:spAutoFit/>
          </a:bodyPr>
          <a:lstStyle/>
          <a:p>
            <a:r>
              <a:rPr lang="he-IL" sz="6000" u="sng"/>
              <a:t>1</a:t>
            </a:r>
          </a:p>
          <a:p>
            <a:r>
              <a:rPr lang="ar-SA" sz="6000"/>
              <a:t>4</a:t>
            </a:r>
            <a:endParaRPr lang="he-IL" sz="60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היבט">
  <a:themeElements>
    <a:clrScheme name="היבט">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היבט">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1726</TotalTime>
  <Words>222</Words>
  <Application>Microsoft Office PowerPoint</Application>
  <PresentationFormat>‫הצגה על המסך (4:3)</PresentationFormat>
  <Paragraphs>52</Paragraphs>
  <Slides>10</Slides>
  <Notes>0</Notes>
  <HiddenSlides>0</HiddenSlides>
  <MMClips>0</MMClips>
  <ScaleCrop>false</ScaleCrop>
  <HeadingPairs>
    <vt:vector size="8" baseType="variant">
      <vt:variant>
        <vt:lpstr>גופנים בשימוש</vt:lpstr>
      </vt:variant>
      <vt:variant>
        <vt:i4>7</vt:i4>
      </vt:variant>
      <vt:variant>
        <vt:lpstr>ערכת נושא</vt:lpstr>
      </vt:variant>
      <vt:variant>
        <vt:i4>1</vt:i4>
      </vt:variant>
      <vt:variant>
        <vt:lpstr>שרתי OLE מוטבעים</vt:lpstr>
      </vt:variant>
      <vt:variant>
        <vt:i4>1</vt:i4>
      </vt:variant>
      <vt:variant>
        <vt:lpstr>כותרות שקופיות</vt:lpstr>
      </vt:variant>
      <vt:variant>
        <vt:i4>10</vt:i4>
      </vt:variant>
    </vt:vector>
  </HeadingPairs>
  <TitlesOfParts>
    <vt:vector size="19" baseType="lpstr">
      <vt:lpstr>Arial</vt:lpstr>
      <vt:lpstr>Calibri</vt:lpstr>
      <vt:lpstr>Majalla UI</vt:lpstr>
      <vt:lpstr>Microsoft Uighur</vt:lpstr>
      <vt:lpstr>Tahoma</vt:lpstr>
      <vt:lpstr>Verdana</vt:lpstr>
      <vt:lpstr>Wingdings 2</vt:lpstr>
      <vt:lpstr>היבט</vt:lpstr>
      <vt:lpstr>Equation</vt:lpstr>
      <vt:lpstr>مفهوم الكسر البسيط </vt:lpstr>
      <vt:lpstr>ما هو الكسر؟ </vt:lpstr>
      <vt:lpstr>מצגת של PowerPoint‏</vt:lpstr>
      <vt:lpstr>في الشكل التالي قسمنا الدائرة إلى أربعة أقسام متساوية واخترنا (لونا)  منها قسما: </vt:lpstr>
      <vt:lpstr>ماذا لو قسمنا الدائرة إلى تسعة أقسام متساوية ولونا أربعة من هذه الأقسام؟ </vt:lpstr>
      <vt:lpstr>امثلة لكسور بسيطة :</vt:lpstr>
      <vt:lpstr>قراءة الكسور العادية </vt:lpstr>
      <vt:lpstr>מצגת של PowerPoint‏</vt:lpstr>
      <vt:lpstr>מצגת של PowerPoint‏</vt:lpstr>
      <vt:lpstr>מצגת של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مفهوم الكسر البسيط</dc:title>
  <dc:creator>Xp</dc:creator>
  <cp:lastModifiedBy>USER1</cp:lastModifiedBy>
  <cp:revision>69</cp:revision>
  <dcterms:created xsi:type="dcterms:W3CDTF">2008-10-28T07:49:28Z</dcterms:created>
  <dcterms:modified xsi:type="dcterms:W3CDTF">2020-09-26T17:41:22Z</dcterms:modified>
</cp:coreProperties>
</file>