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63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1FDE9-D7BC-4133-BBDF-F098A6DF4AA1}" type="datetimeFigureOut">
              <a:rPr lang="he-IL" smtClean="0"/>
              <a:t>כ"ט/אלול/תש"ף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D312-2488-4E34-AA86-2B2BF510AC00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Fantom\Desktop\135906408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332" y="-171400"/>
            <a:ext cx="9144000" cy="750607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580112" y="1340768"/>
            <a:ext cx="271464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/>
              <a:t>الجَذْرُ </a:t>
            </a:r>
          </a:p>
          <a:p>
            <a:pPr algn="ctr"/>
            <a:endParaRPr lang="ar-SA" sz="6000"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B28750A-37A2-4722-A7A3-4061A49F5E8C}"/>
              </a:ext>
            </a:extLst>
          </p:cNvPr>
          <p:cNvSpPr txBox="1"/>
          <p:nvPr/>
        </p:nvSpPr>
        <p:spPr>
          <a:xfrm>
            <a:off x="611560" y="2924944"/>
            <a:ext cx="271464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SA" dirty="0"/>
          </a:p>
          <a:p>
            <a:r>
              <a:rPr lang="ar-SA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المعلمة :</a:t>
            </a:r>
          </a:p>
          <a:p>
            <a:r>
              <a:rPr lang="ar-SA" sz="4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رشا </a:t>
            </a:r>
            <a:r>
              <a:rPr lang="ar-SA" sz="4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أبوبدر</a:t>
            </a:r>
            <a:endParaRPr lang="en-IL" sz="4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285728"/>
            <a:ext cx="8643998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solidFill>
                  <a:srgbClr val="7030A0"/>
                </a:solidFill>
              </a:rPr>
              <a:t>جَذْرُ الكَلِمَةِ</a:t>
            </a:r>
            <a:endParaRPr lang="ar-SA" sz="3200" dirty="0"/>
          </a:p>
          <a:p>
            <a:endParaRPr lang="ar-SA" sz="3200" dirty="0"/>
          </a:p>
          <a:p>
            <a:r>
              <a:rPr lang="ar-SA" sz="3200" dirty="0"/>
              <a:t>     </a:t>
            </a:r>
          </a:p>
          <a:p>
            <a:r>
              <a:rPr lang="ar-SA" sz="3600" dirty="0"/>
              <a:t>           جَذْرُ الكَلِمَةُ هُوُ الحُروفُ الأَصْلِيَّةُ للكَلِمَةِ.</a:t>
            </a:r>
          </a:p>
          <a:p>
            <a:endParaRPr lang="ar-SA" sz="3200" dirty="0"/>
          </a:p>
          <a:p>
            <a:pPr>
              <a:lnSpc>
                <a:spcPct val="150000"/>
              </a:lnSpc>
            </a:pPr>
            <a:r>
              <a:rPr lang="ar-SA" sz="3200" dirty="0"/>
              <a:t>مَثَلًا : يَدْرُسُ ، مَدْرَسَةٌ ، دِراسَةٌ..تَتَكَرَّر فيها 3 حُروف ( </a:t>
            </a:r>
            <a:r>
              <a:rPr lang="ar-SA" sz="3200" b="1" dirty="0" err="1">
                <a:solidFill>
                  <a:srgbClr val="FF0000"/>
                </a:solidFill>
              </a:rPr>
              <a:t>د</a:t>
            </a:r>
            <a:r>
              <a:rPr lang="ar-SA" sz="3200" b="1" dirty="0">
                <a:solidFill>
                  <a:srgbClr val="FF0000"/>
                </a:solidFill>
              </a:rPr>
              <a:t>.ر.س</a:t>
            </a:r>
            <a:r>
              <a:rPr lang="ar-SA" sz="3200" dirty="0"/>
              <a:t>) هِيَ جَذْرُ كُلٍّ مِنْها.</a:t>
            </a:r>
          </a:p>
          <a:p>
            <a:endParaRPr lang="ar-SA" sz="3200" dirty="0"/>
          </a:p>
          <a:p>
            <a:endParaRPr lang="ar-SA" sz="3200" dirty="0"/>
          </a:p>
          <a:p>
            <a:r>
              <a:rPr lang="ar-SA" sz="3200" dirty="0"/>
              <a:t>لِإيجادِ الجَذِرِ ، نَتَخَلّى عَنِ الزِّياداتِ في الكَلِمَةِ وَعَنْ أَلْ التَّعريفِ.</a:t>
            </a:r>
          </a:p>
        </p:txBody>
      </p:sp>
      <p:pic>
        <p:nvPicPr>
          <p:cNvPr id="3076" name="Picture 4" descr="C:\Users\Fantom\Desktop\mickey-clip-art-clipmickpoin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28604"/>
            <a:ext cx="2214546" cy="2571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ز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ر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ع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/>
              <a:t>مَزْرَعَةٌ –  مُزارِعٌ  يَزْرَعون – زِراعَةٌ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زَرَعَتْ  - مزروعٌ  </a:t>
            </a:r>
            <a:endParaRPr lang="he-IL" sz="9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ك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ت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ب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0138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/>
              <a:t>مَكْتَبَةٌ –  كِتابٌ  يَكْتِبون – كِتابَةٌ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كَتَبَتْ  - مَكْتوبٌ  </a:t>
            </a:r>
            <a:endParaRPr lang="he-IL" sz="9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د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ر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س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/>
              <a:t>مَدْرَسَةٌ –  دِراسَةٌ  يَدْرُسونَ – دُروسٌ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دَرَسَتْ  - يَدْرُسُ  </a:t>
            </a:r>
            <a:endParaRPr lang="he-IL" sz="9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ن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ت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ج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 err="1"/>
              <a:t>مَنْتوجٌ</a:t>
            </a:r>
            <a:r>
              <a:rPr lang="ar-SA" sz="4400" b="1" dirty="0"/>
              <a:t> –  ناتِجُ  </a:t>
            </a:r>
            <a:r>
              <a:rPr lang="ar-SA" sz="4400" b="1" dirty="0" err="1"/>
              <a:t>اِنْتاجٌ</a:t>
            </a:r>
            <a:r>
              <a:rPr lang="ar-SA" sz="4400" b="1" dirty="0"/>
              <a:t> – نَتَجَ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يُنْتِجُ  - يَنْتِجونَ  </a:t>
            </a:r>
            <a:endParaRPr lang="he-IL" sz="9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ر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س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م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/>
              <a:t>مَرسومٌ –  يَرْسِمون  رَسَمَ – رَسّامٌ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يَرْسُمُ  - رُسوماتٌ  </a:t>
            </a:r>
            <a:endParaRPr lang="he-IL" sz="9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ntom\Desktop\DISNEY_By_gigi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388" y="428604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ط</a:t>
            </a:r>
            <a:endParaRPr lang="he-IL" sz="115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571480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م</a:t>
            </a:r>
            <a:endParaRPr lang="he-IL" sz="11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642918"/>
            <a:ext cx="1571636" cy="18620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1500" b="1" dirty="0"/>
              <a:t>ح</a:t>
            </a:r>
            <a:endParaRPr lang="he-IL" sz="115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3718679"/>
            <a:ext cx="378621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400" b="1" dirty="0"/>
              <a:t>طُموحاتٌ – يَطْمَحُ  طامِحٌ – طُموحٌ</a:t>
            </a:r>
          </a:p>
          <a:p>
            <a:pPr algn="ctr">
              <a:lnSpc>
                <a:spcPct val="150000"/>
              </a:lnSpc>
            </a:pPr>
            <a:r>
              <a:rPr lang="ar-SA" sz="4400" b="1" dirty="0"/>
              <a:t>تَطْمَحُ  - يَطْمَحونَ  </a:t>
            </a:r>
            <a:endParaRPr lang="he-IL" sz="9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2396</TotalTime>
  <Words>124</Words>
  <Application>Microsoft Office PowerPoint</Application>
  <PresentationFormat>عرض على الشاشة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Arabic Typesetting</vt:lpstr>
      <vt:lpstr>Arial</vt:lpstr>
      <vt:lpstr>Calibri</vt:lpstr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Fantom</dc:creator>
  <cp:lastModifiedBy>rasha abubader</cp:lastModifiedBy>
  <cp:revision>8</cp:revision>
  <dcterms:created xsi:type="dcterms:W3CDTF">2015-04-25T16:43:24Z</dcterms:created>
  <dcterms:modified xsi:type="dcterms:W3CDTF">2020-09-19T17:12:16Z</dcterms:modified>
</cp:coreProperties>
</file>