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FEC38BA3-47A7-444E-9028-5CD9DAA714F5}">
          <p14:sldIdLst>
            <p14:sldId id="256"/>
            <p14:sldId id="258"/>
          </p14:sldIdLst>
        </p14:section>
        <p14:section name="مقطع بدون عنوان" id="{C87E9B03-6ABB-4750-81B6-503EFEF77F2E}">
          <p14:sldIdLst>
            <p14:sldId id="257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16A173E-2329-41B0-B20E-D7F718F1D32D}" type="datetimeFigureOut">
              <a:rPr lang="ar-SA" smtClean="0"/>
              <a:t>18/03/1442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8A0C65-B880-473F-A717-03E36D9E9C9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5637010" cy="882119"/>
          </a:xfrm>
        </p:spPr>
        <p:txBody>
          <a:bodyPr/>
          <a:lstStyle/>
          <a:p>
            <a:pPr algn="ctr"/>
            <a:r>
              <a:rPr lang="en-US" dirty="0" smtClean="0"/>
              <a:t>Abo </a:t>
            </a:r>
            <a:r>
              <a:rPr lang="en-US" dirty="0" err="1" smtClean="0"/>
              <a:t>Obaida</a:t>
            </a:r>
            <a:r>
              <a:rPr lang="en-US" dirty="0" smtClean="0"/>
              <a:t> School</a:t>
            </a:r>
          </a:p>
          <a:p>
            <a:pPr algn="ctr"/>
            <a:r>
              <a:rPr lang="en-US" dirty="0" smtClean="0"/>
              <a:t>Fifth Grade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331640" y="2564904"/>
            <a:ext cx="6120680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3800" dirty="0" smtClean="0">
                <a:latin typeface="Comic Sans MS" pitchFamily="66" charset="0"/>
              </a:rPr>
              <a:t>a/an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3919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5637010" cy="882119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There are 26 letters in the English language</a:t>
            </a:r>
            <a:endParaRPr lang="ar-SA" sz="28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331640" y="2564904"/>
            <a:ext cx="612068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21</a:t>
            </a:r>
            <a:r>
              <a:rPr lang="en-US" sz="2400" dirty="0" smtClean="0"/>
              <a:t> are </a:t>
            </a:r>
            <a:r>
              <a:rPr lang="en-US" sz="2400" dirty="0" smtClean="0"/>
              <a:t>consonant: </a:t>
            </a:r>
            <a:r>
              <a:rPr lang="en-US" sz="2400" dirty="0"/>
              <a:t> </a:t>
            </a:r>
            <a:r>
              <a:rPr lang="ar-SA" sz="2400" dirty="0" smtClean="0"/>
              <a:t>حروف ساكنة</a:t>
            </a:r>
            <a:endParaRPr lang="ar-SA" sz="2400" dirty="0" smtClean="0"/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 5</a:t>
            </a:r>
            <a:r>
              <a:rPr lang="en-US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 smtClean="0"/>
              <a:t>vowels </a:t>
            </a:r>
            <a:r>
              <a:rPr lang="ar-SA" sz="2400" dirty="0" smtClean="0"/>
              <a:t>حروف علة</a:t>
            </a:r>
            <a:endParaRPr lang="en-US" sz="2400" dirty="0" smtClean="0"/>
          </a:p>
          <a:p>
            <a:pPr algn="ctr"/>
            <a:endParaRPr lang="en-US" dirty="0" smtClean="0"/>
          </a:p>
          <a:p>
            <a:pPr algn="ctr" rtl="0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The vowels: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 rtl="0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a</a:t>
            </a:r>
          </a:p>
          <a:p>
            <a:pPr algn="ctr" rtl="0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rtl="0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rtl="0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rtl="0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623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6048672" cy="1728192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We use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before words that begin with </a:t>
            </a:r>
            <a:r>
              <a:rPr lang="en-US" sz="2800" dirty="0" smtClean="0">
                <a:solidFill>
                  <a:srgbClr val="FF0000"/>
                </a:solidFill>
              </a:rPr>
              <a:t>consonant</a:t>
            </a:r>
            <a:r>
              <a:rPr lang="en-US" sz="2800" dirty="0" smtClean="0"/>
              <a:t> letters: </a:t>
            </a:r>
            <a:r>
              <a:rPr lang="en-US" sz="2800" dirty="0"/>
              <a:t> </a:t>
            </a:r>
            <a:r>
              <a:rPr lang="ar-SA" sz="2800" dirty="0"/>
              <a:t> </a:t>
            </a:r>
            <a:r>
              <a:rPr lang="ar-SA" sz="2800" dirty="0" smtClean="0"/>
              <a:t>نستعمل ال 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</a:t>
            </a:r>
            <a:r>
              <a:rPr lang="ar-SA" sz="2800" dirty="0" smtClean="0"/>
              <a:t>قبل </a:t>
            </a:r>
            <a:r>
              <a:rPr lang="ar-SA" sz="2800" dirty="0" smtClean="0"/>
              <a:t>كلمات التي تبدأ بحروف ساكنة\صحيحة</a:t>
            </a:r>
            <a:endParaRPr lang="ar-SA" sz="2800" dirty="0"/>
          </a:p>
        </p:txBody>
      </p:sp>
      <p:sp>
        <p:nvSpPr>
          <p:cNvPr id="2" name="مربع نص 1"/>
          <p:cNvSpPr txBox="1"/>
          <p:nvPr/>
        </p:nvSpPr>
        <p:spPr>
          <a:xfrm>
            <a:off x="1691680" y="3933056"/>
            <a:ext cx="540060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We use </a:t>
            </a:r>
            <a:r>
              <a:rPr lang="en-US" sz="2800" dirty="0" smtClean="0">
                <a:solidFill>
                  <a:srgbClr val="FF0000"/>
                </a:solidFill>
              </a:rPr>
              <a:t>an</a:t>
            </a:r>
            <a:r>
              <a:rPr lang="en-US" sz="2800" dirty="0" smtClean="0"/>
              <a:t> before words that begin with </a:t>
            </a:r>
            <a:r>
              <a:rPr lang="en-US" sz="2800" dirty="0" smtClean="0">
                <a:solidFill>
                  <a:srgbClr val="FF0000"/>
                </a:solidFill>
              </a:rPr>
              <a:t>vowels</a:t>
            </a:r>
            <a:r>
              <a:rPr lang="en-US" sz="2800" dirty="0" smtClean="0"/>
              <a:t> letters:  </a:t>
            </a:r>
            <a:r>
              <a:rPr lang="ar-SA" sz="2800" dirty="0" smtClean="0"/>
              <a:t> نستعمل ال </a:t>
            </a:r>
            <a:r>
              <a:rPr lang="en-US" sz="2800" dirty="0" smtClean="0">
                <a:solidFill>
                  <a:srgbClr val="FF0000"/>
                </a:solidFill>
              </a:rPr>
              <a:t>an </a:t>
            </a:r>
            <a:r>
              <a:rPr lang="ar-SA" sz="2800" dirty="0" smtClean="0"/>
              <a:t> قبل </a:t>
            </a:r>
            <a:r>
              <a:rPr lang="ar-SA" sz="2800" dirty="0" smtClean="0"/>
              <a:t>كلمات التي تبدأ بحروف </a:t>
            </a:r>
            <a:r>
              <a:rPr lang="ar-SA" sz="2800" dirty="0" smtClean="0"/>
              <a:t>علة</a:t>
            </a:r>
            <a:endParaRPr lang="ar-SA" sz="2800" dirty="0" smtClean="0"/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4061930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2267744" y="908720"/>
            <a:ext cx="252028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banana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mango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lemon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melon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desk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chair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latin typeface="Comic Sans MS" pitchFamily="66" charset="0"/>
              </a:rPr>
              <a:t> present</a:t>
            </a:r>
            <a:endParaRPr lang="ar-SA" sz="3600" dirty="0">
              <a:latin typeface="Comic Sans MS" pitchFamily="66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96136" y="908720"/>
            <a:ext cx="302433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an </a:t>
            </a:r>
            <a:r>
              <a:rPr lang="en-US" sz="3600" dirty="0" smtClean="0">
                <a:latin typeface="Comic Sans MS" pitchFamily="66" charset="0"/>
              </a:rPr>
              <a:t>apple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algn="l" rtl="0"/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an </a:t>
            </a:r>
            <a:r>
              <a:rPr lang="en-US" sz="3600" dirty="0" smtClean="0">
                <a:latin typeface="Comic Sans MS" pitchFamily="66" charset="0"/>
              </a:rPr>
              <a:t>egg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en-US" sz="3600" dirty="0" smtClean="0">
                <a:latin typeface="Comic Sans MS" pitchFamily="66" charset="0"/>
              </a:rPr>
              <a:t>orange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en-US" sz="3600" dirty="0" smtClean="0">
                <a:latin typeface="Comic Sans MS" pitchFamily="66" charset="0"/>
              </a:rPr>
              <a:t>ice cream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en-US" sz="3600" dirty="0" smtClean="0">
                <a:latin typeface="Comic Sans MS" pitchFamily="66" charset="0"/>
              </a:rPr>
              <a:t>umbrella</a:t>
            </a:r>
          </a:p>
          <a:p>
            <a:pPr algn="l" rtl="0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en-US" sz="3600" dirty="0" smtClean="0">
                <a:latin typeface="Comic Sans MS" pitchFamily="66" charset="0"/>
              </a:rPr>
              <a:t>avocado</a:t>
            </a:r>
          </a:p>
          <a:p>
            <a:pPr algn="l" rtl="0"/>
            <a:r>
              <a:rPr lang="en-US" sz="3600" dirty="0" smtClean="0">
                <a:latin typeface="Comic Sans MS" pitchFamily="66" charset="0"/>
              </a:rPr>
              <a:t> </a:t>
            </a:r>
            <a:endParaRPr lang="ar-SA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51163"/>
      </p:ext>
    </p:extLst>
  </p:cSld>
  <p:clrMapOvr>
    <a:masterClrMapping/>
  </p:clrMapOvr>
</p:sld>
</file>

<file path=ppt/theme/theme1.xml><?xml version="1.0" encoding="utf-8"?>
<a:theme xmlns:a="http://schemas.openxmlformats.org/drawingml/2006/main" name="دفق الهواء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دفق الهوا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فق الهوا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102</Words>
  <Application>Microsoft Office PowerPoint</Application>
  <PresentationFormat>عرض على الشاشة (3:4)‏</PresentationFormat>
  <Paragraphs>29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دفق الهواء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dania center</dc:creator>
  <cp:lastModifiedBy>dania center</cp:lastModifiedBy>
  <cp:revision>4</cp:revision>
  <dcterms:created xsi:type="dcterms:W3CDTF">2020-11-02T05:24:31Z</dcterms:created>
  <dcterms:modified xsi:type="dcterms:W3CDTF">2020-11-03T15:48:29Z</dcterms:modified>
</cp:coreProperties>
</file>