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4"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4380"/>
    <p:restoredTop sz="94660"/>
  </p:normalViewPr>
  <p:slideViewPr>
    <p:cSldViewPr>
      <p:cViewPr varScale="1">
        <p:scale>
          <a:sx n="60" d="100"/>
          <a:sy n="60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2E3A6-9E4F-4601-9AA5-0CF8964C46C5}" type="datetimeFigureOut">
              <a:rPr lang="he-IL" smtClean="0"/>
              <a:t>כ'/תשרי/תשפ"א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87338-7040-4D28-92AD-D7848569B93D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  <p:transition spd="med" advClick="0" advTm="9000">
    <p:wheel spokes="8"/>
    <p:sndAc>
      <p:stSnd>
        <p:snd r:embed="rId1" name="wind.wav" builtIn="1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2E3A6-9E4F-4601-9AA5-0CF8964C46C5}" type="datetimeFigureOut">
              <a:rPr lang="he-IL" smtClean="0"/>
              <a:t>כ'/תשרי/תשפ"א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87338-7040-4D28-92AD-D7848569B93D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  <p:transition spd="med" advClick="0" advTm="9000">
    <p:wheel spokes="8"/>
    <p:sndAc>
      <p:stSnd>
        <p:snd r:embed="rId1" name="wind.wav" builtIn="1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2E3A6-9E4F-4601-9AA5-0CF8964C46C5}" type="datetimeFigureOut">
              <a:rPr lang="he-IL" smtClean="0"/>
              <a:t>כ'/תשרי/תשפ"א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87338-7040-4D28-92AD-D7848569B93D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  <p:transition spd="med" advClick="0" advTm="9000">
    <p:wheel spokes="8"/>
    <p:sndAc>
      <p:stSnd>
        <p:snd r:embed="rId1" name="wind.wav" builtIn="1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2E3A6-9E4F-4601-9AA5-0CF8964C46C5}" type="datetimeFigureOut">
              <a:rPr lang="he-IL" smtClean="0"/>
              <a:t>כ'/תשרי/תשפ"א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87338-7040-4D28-92AD-D7848569B93D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  <p:transition spd="med" advClick="0" advTm="9000">
    <p:wheel spokes="8"/>
    <p:sndAc>
      <p:stSnd>
        <p:snd r:embed="rId1" name="wind.wav" builtIn="1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2E3A6-9E4F-4601-9AA5-0CF8964C46C5}" type="datetimeFigureOut">
              <a:rPr lang="he-IL" smtClean="0"/>
              <a:t>כ'/תשרי/תשפ"א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87338-7040-4D28-92AD-D7848569B93D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  <p:transition spd="med" advClick="0" advTm="9000">
    <p:wheel spokes="8"/>
    <p:sndAc>
      <p:stSnd>
        <p:snd r:embed="rId1" name="wind.wav" builtIn="1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2E3A6-9E4F-4601-9AA5-0CF8964C46C5}" type="datetimeFigureOut">
              <a:rPr lang="he-IL" smtClean="0"/>
              <a:t>כ'/תשרי/תשפ"א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87338-7040-4D28-92AD-D7848569B93D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  <p:transition spd="med" advClick="0" advTm="9000">
    <p:wheel spokes="8"/>
    <p:sndAc>
      <p:stSnd>
        <p:snd r:embed="rId1" name="wind.wav" builtIn="1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2E3A6-9E4F-4601-9AA5-0CF8964C46C5}" type="datetimeFigureOut">
              <a:rPr lang="he-IL" smtClean="0"/>
              <a:t>כ'/תשרי/תשפ"א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87338-7040-4D28-92AD-D7848569B93D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  <p:transition spd="med" advClick="0" advTm="9000">
    <p:wheel spokes="8"/>
    <p:sndAc>
      <p:stSnd>
        <p:snd r:embed="rId1" name="wind.wav" builtIn="1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2E3A6-9E4F-4601-9AA5-0CF8964C46C5}" type="datetimeFigureOut">
              <a:rPr lang="he-IL" smtClean="0"/>
              <a:t>כ'/תשרי/תשפ"א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87338-7040-4D28-92AD-D7848569B93D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  <p:transition spd="med" advClick="0" advTm="9000">
    <p:wheel spokes="8"/>
    <p:sndAc>
      <p:stSnd>
        <p:snd r:embed="rId1" name="wind.wav" builtIn="1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2E3A6-9E4F-4601-9AA5-0CF8964C46C5}" type="datetimeFigureOut">
              <a:rPr lang="he-IL" smtClean="0"/>
              <a:t>כ'/תשרי/תשפ"א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87338-7040-4D28-92AD-D7848569B93D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  <p:transition spd="med" advClick="0" advTm="9000">
    <p:wheel spokes="8"/>
    <p:sndAc>
      <p:stSnd>
        <p:snd r:embed="rId1" name="wind.wav" builtIn="1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2E3A6-9E4F-4601-9AA5-0CF8964C46C5}" type="datetimeFigureOut">
              <a:rPr lang="he-IL" smtClean="0"/>
              <a:t>כ'/תשרי/תשפ"א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87338-7040-4D28-92AD-D7848569B93D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  <p:transition spd="med" advClick="0" advTm="9000">
    <p:wheel spokes="8"/>
    <p:sndAc>
      <p:stSnd>
        <p:snd r:embed="rId1" name="wind.wav" builtIn="1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2E3A6-9E4F-4601-9AA5-0CF8964C46C5}" type="datetimeFigureOut">
              <a:rPr lang="he-IL" smtClean="0"/>
              <a:t>כ'/תשרי/תשפ"א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87338-7040-4D28-92AD-D7848569B93D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  <p:transition spd="med" advClick="0" advTm="9000">
    <p:wheel spokes="8"/>
    <p:sndAc>
      <p:stSnd>
        <p:snd r:embed="rId1" name="wind.wav" builtIn="1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B2E3A6-9E4F-4601-9AA5-0CF8964C46C5}" type="datetimeFigureOut">
              <a:rPr lang="he-IL" smtClean="0"/>
              <a:t>כ'/תשרי/תשפ"א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F87338-7040-4D28-92AD-D7848569B93D}" type="slidenum">
              <a:rPr lang="he-IL" smtClean="0"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Click="0" advTm="9000">
    <p:wheel spokes="8"/>
    <p:sndAc>
      <p:stSnd>
        <p:snd r:embed="rId13" name="wind.wav" builtIn="1"/>
      </p:stSnd>
    </p:sndAc>
  </p:transition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D\Desktop\Click%201%20Review\cl1_pg17_read_20.mp3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D\Desktop\Click%201%20Review\cl1_pg21_read_20.mp3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D\Desktop\Click%201%20Review\cl1_pg25_read_20.mp3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2.wav"/><Relationship Id="rId1" Type="http://schemas.openxmlformats.org/officeDocument/2006/relationships/audio" Target="file:///C:\Users\D\Desktop\Click%201%20Review\cl1_pg29_reada_20.mp3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4"/>
          <a:srcRect l="17578" t="9375" r="15038" b="10416"/>
          <a:stretch>
            <a:fillRect/>
          </a:stretch>
        </p:blipFill>
        <p:spPr bwMode="auto">
          <a:xfrm>
            <a:off x="500034" y="714356"/>
            <a:ext cx="8215370" cy="5500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cl1_pg17_read_20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3286116" y="2071678"/>
            <a:ext cx="1304932" cy="1304932"/>
          </a:xfrm>
          <a:prstGeom prst="rect">
            <a:avLst/>
          </a:prstGeom>
        </p:spPr>
      </p:pic>
    </p:spTree>
  </p:cSld>
  <p:clrMapOvr>
    <a:masterClrMapping/>
  </p:clrMapOvr>
  <p:transition spd="med" advClick="0" advTm="9000">
    <p:wheel spokes="8"/>
    <p:sndAc>
      <p:stSnd>
        <p:snd r:embed="rId3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2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4"/>
          <a:srcRect l="17752" t="8518" r="17794" b="9190"/>
          <a:stretch>
            <a:fillRect/>
          </a:stretch>
        </p:blipFill>
        <p:spPr bwMode="auto">
          <a:xfrm>
            <a:off x="642910" y="785794"/>
            <a:ext cx="7858180" cy="5643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cl1_pg21_read_20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3286116" y="2357430"/>
            <a:ext cx="1581160" cy="1581160"/>
          </a:xfrm>
          <a:prstGeom prst="rect">
            <a:avLst/>
          </a:prstGeom>
        </p:spPr>
      </p:pic>
    </p:spTree>
  </p:cSld>
  <p:clrMapOvr>
    <a:masterClrMapping/>
  </p:clrMapOvr>
  <p:transition spd="med" advClick="0" advTm="9000">
    <p:wheel spokes="8"/>
    <p:sndAc>
      <p:stSnd>
        <p:snd r:embed="rId3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76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4"/>
          <a:srcRect l="16992" t="6716" r="17382" b="7866"/>
          <a:stretch>
            <a:fillRect/>
          </a:stretch>
        </p:blipFill>
        <p:spPr bwMode="auto">
          <a:xfrm>
            <a:off x="642910" y="714356"/>
            <a:ext cx="8001056" cy="585791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cl1_pg25_read_20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3357554" y="2428868"/>
            <a:ext cx="1581160" cy="1581160"/>
          </a:xfrm>
          <a:prstGeom prst="rect">
            <a:avLst/>
          </a:prstGeom>
        </p:spPr>
      </p:pic>
    </p:spTree>
  </p:cSld>
  <p:clrMapOvr>
    <a:masterClrMapping/>
  </p:clrMapOvr>
  <p:transition spd="med" advClick="0" advTm="9000">
    <p:wheel spokes="8"/>
    <p:sndAc>
      <p:stSnd>
        <p:snd r:embed="rId3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24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5"/>
          <a:srcRect l="18870" t="7317" r="19606" b="9349"/>
          <a:stretch>
            <a:fillRect/>
          </a:stretch>
        </p:blipFill>
        <p:spPr bwMode="auto">
          <a:xfrm>
            <a:off x="1000100" y="571480"/>
            <a:ext cx="7500990" cy="5715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cl1_pg29_reada_20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3786182" y="2500306"/>
            <a:ext cx="1438284" cy="1438284"/>
          </a:xfrm>
          <a:prstGeom prst="rect">
            <a:avLst/>
          </a:prstGeom>
        </p:spPr>
      </p:pic>
      <p:pic>
        <p:nvPicPr>
          <p:cNvPr id="5" name="j0214098.wav">
            <a:hlinkClick r:id="" action="ppaction://media"/>
          </p:cNvPr>
          <p:cNvPicPr>
            <a:picLocks noRot="1" noChangeAspect="1"/>
          </p:cNvPicPr>
          <p:nvPr>
            <a:wavAudioFile r:embed="rId2" name="j0214098.wav"/>
          </p:nvPr>
        </p:nvPicPr>
        <p:blipFill>
          <a:blip r:embed="rId6"/>
          <a:stretch>
            <a:fillRect/>
          </a:stretch>
        </p:blipFill>
        <p:spPr>
          <a:xfrm>
            <a:off x="8001024" y="614364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Click="0" advTm="9000">
    <p:wheel spokes="8"/>
    <p:sndAc>
      <p:stSnd>
        <p:snd r:embed="rId4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16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5161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71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0</Words>
  <Application>Microsoft Office PowerPoint</Application>
  <PresentationFormat>On-screen Show (4:3)</PresentationFormat>
  <Paragraphs>0</Paragraphs>
  <Slides>4</Slides>
  <Notes>0</Notes>
  <HiddenSlides>0</HiddenSlides>
  <MMClips>5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Slide 1</vt:lpstr>
      <vt:lpstr>Slide 2</vt:lpstr>
      <vt:lpstr>Slide 3</vt:lpstr>
      <vt:lpstr>Slide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</dc:creator>
  <cp:lastModifiedBy>D</cp:lastModifiedBy>
  <cp:revision>2</cp:revision>
  <dcterms:created xsi:type="dcterms:W3CDTF">2020-10-08T20:23:24Z</dcterms:created>
  <dcterms:modified xsi:type="dcterms:W3CDTF">2020-10-08T21:30:30Z</dcterms:modified>
</cp:coreProperties>
</file>