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0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7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690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09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80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8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976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165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013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5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7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2B5FB-DFDB-4D7C-B3AC-A528BC2773EE}" type="datetimeFigureOut">
              <a:rPr lang="en-US" smtClean="0"/>
              <a:t>9/20/2020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3B165-7278-4506-B97F-ACD52A00E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3116178"/>
            <a:ext cx="12192000" cy="3741822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 rotWithShape="1">
          <a:blip r:embed="rId3"/>
          <a:srcRect r="2994"/>
          <a:stretch/>
        </p:blipFill>
        <p:spPr>
          <a:xfrm>
            <a:off x="364961" y="706778"/>
            <a:ext cx="11827040" cy="24454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51295" y="108284"/>
            <a:ext cx="46923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2800" dirty="0"/>
              <a:t>أجب عن الأسئلة التّالية في دفترك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6427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0842" y="84221"/>
            <a:ext cx="4251158" cy="4535905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95074" y="45116"/>
            <a:ext cx="5350197" cy="4656221"/>
          </a:xfrm>
          <a:prstGeom prst="rect">
            <a:avLst/>
          </a:prstGeom>
        </p:spPr>
      </p:pic>
      <p:pic>
        <p:nvPicPr>
          <p:cNvPr id="7" name="תמונה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14"/>
            <a:ext cx="4162926" cy="4734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82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63" y="0"/>
            <a:ext cx="120597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22604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6</Words>
  <Application>Microsoft Office PowerPoint</Application>
  <PresentationFormat>شاشة عريضة</PresentationFormat>
  <Paragraphs>1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ערכת נושא Office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w10</dc:creator>
  <cp:lastModifiedBy>rasha abubader</cp:lastModifiedBy>
  <cp:revision>3</cp:revision>
  <dcterms:created xsi:type="dcterms:W3CDTF">2020-09-18T15:04:28Z</dcterms:created>
  <dcterms:modified xsi:type="dcterms:W3CDTF">2020-09-20T14:27:03Z</dcterms:modified>
</cp:coreProperties>
</file>