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1" r:id="rId3"/>
    <p:sldId id="260" r:id="rId4"/>
    <p:sldId id="262" r:id="rId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88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B48B-E5CA-405E-A7D8-F8408BC3C3B1}" type="datetimeFigureOut">
              <a:rPr lang="he-IL" smtClean="0"/>
              <a:t>י"ד/חשון/תשפ"א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8836-94DF-4506-A9D5-A8CFE5B5049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76712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B48B-E5CA-405E-A7D8-F8408BC3C3B1}" type="datetimeFigureOut">
              <a:rPr lang="he-IL" smtClean="0"/>
              <a:t>י"ד/חשון/תשפ"א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8836-94DF-4506-A9D5-A8CFE5B5049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66688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B48B-E5CA-405E-A7D8-F8408BC3C3B1}" type="datetimeFigureOut">
              <a:rPr lang="he-IL" smtClean="0"/>
              <a:t>י"ד/חשון/תשפ"א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8836-94DF-4506-A9D5-A8CFE5B5049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04007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B48B-E5CA-405E-A7D8-F8408BC3C3B1}" type="datetimeFigureOut">
              <a:rPr lang="he-IL" smtClean="0"/>
              <a:t>י"ד/חשון/תשפ"א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8836-94DF-4506-A9D5-A8CFE5B5049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21893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B48B-E5CA-405E-A7D8-F8408BC3C3B1}" type="datetimeFigureOut">
              <a:rPr lang="he-IL" smtClean="0"/>
              <a:t>י"ד/חשון/תשפ"א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8836-94DF-4506-A9D5-A8CFE5B5049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53915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B48B-E5CA-405E-A7D8-F8408BC3C3B1}" type="datetimeFigureOut">
              <a:rPr lang="he-IL" smtClean="0"/>
              <a:t>י"ד/חשון/תשפ"א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8836-94DF-4506-A9D5-A8CFE5B5049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46573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B48B-E5CA-405E-A7D8-F8408BC3C3B1}" type="datetimeFigureOut">
              <a:rPr lang="he-IL" smtClean="0"/>
              <a:t>י"ד/חשון/תשפ"א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8836-94DF-4506-A9D5-A8CFE5B5049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846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B48B-E5CA-405E-A7D8-F8408BC3C3B1}" type="datetimeFigureOut">
              <a:rPr lang="he-IL" smtClean="0"/>
              <a:t>י"ד/חשון/תשפ"א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8836-94DF-4506-A9D5-A8CFE5B5049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05880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B48B-E5CA-405E-A7D8-F8408BC3C3B1}" type="datetimeFigureOut">
              <a:rPr lang="he-IL" smtClean="0"/>
              <a:t>י"ד/חשון/תשפ"א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8836-94DF-4506-A9D5-A8CFE5B5049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742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B48B-E5CA-405E-A7D8-F8408BC3C3B1}" type="datetimeFigureOut">
              <a:rPr lang="he-IL" smtClean="0"/>
              <a:t>י"ד/חשון/תשפ"א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8836-94DF-4506-A9D5-A8CFE5B5049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340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B48B-E5CA-405E-A7D8-F8408BC3C3B1}" type="datetimeFigureOut">
              <a:rPr lang="he-IL" smtClean="0"/>
              <a:t>י"ד/חשון/תשפ"א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68836-94DF-4506-A9D5-A8CFE5B5049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8718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6B48B-E5CA-405E-A7D8-F8408BC3C3B1}" type="datetimeFigureOut">
              <a:rPr lang="he-IL" smtClean="0"/>
              <a:t>י"ד/חשון/תשפ"א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68836-94DF-4506-A9D5-A8CFE5B5049D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91840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827584" y="3140968"/>
            <a:ext cx="7848872" cy="2497832"/>
          </a:xfrm>
        </p:spPr>
        <p:txBody>
          <a:bodyPr>
            <a:normAutofit/>
          </a:bodyPr>
          <a:lstStyle/>
          <a:p>
            <a:pPr algn="r"/>
            <a:r>
              <a:rPr lang="ar-SA" sz="1800" dirty="0" smtClean="0"/>
              <a:t>نستعمله للحديث عن اعمال عاديه يوميه, عادات وحقائق عامه.</a:t>
            </a:r>
          </a:p>
          <a:p>
            <a:pPr algn="r"/>
            <a:r>
              <a:rPr lang="ar-SA" sz="1800" b="1" u="sng" dirty="0" smtClean="0"/>
              <a:t>مبنى الجملة:</a:t>
            </a:r>
          </a:p>
          <a:p>
            <a:pPr algn="r"/>
            <a:r>
              <a:rPr lang="ar-SA" sz="1800" dirty="0" smtClean="0"/>
              <a:t>اذا كان المبتدأ في الجملة احد الضمائر </a:t>
            </a:r>
            <a:r>
              <a:rPr lang="en-US" sz="1800" dirty="0" smtClean="0"/>
              <a:t>I – you – we – they</a:t>
            </a:r>
          </a:p>
          <a:p>
            <a:pPr algn="r"/>
            <a:r>
              <a:rPr lang="ar-SA" sz="1800" dirty="0" smtClean="0"/>
              <a:t>او اسم يعود اليها, نستعمل الفعل بالصيغة الاصلية, وبدون اية اضافات (فعل مجرد).</a:t>
            </a:r>
          </a:p>
          <a:p>
            <a:pPr algn="l"/>
            <a:r>
              <a:rPr lang="en-US" sz="1900" b="1" dirty="0" smtClean="0"/>
              <a:t>I go to school every morning.</a:t>
            </a:r>
          </a:p>
          <a:p>
            <a:pPr algn="l"/>
            <a:r>
              <a:rPr lang="en-US" sz="1800" dirty="0" smtClean="0"/>
              <a:t>The pupils </a:t>
            </a:r>
            <a:r>
              <a:rPr lang="en-US" sz="1800" b="1" dirty="0" smtClean="0"/>
              <a:t>play</a:t>
            </a:r>
            <a:r>
              <a:rPr lang="en-US" sz="1800" dirty="0" smtClean="0"/>
              <a:t> football after school</a:t>
            </a:r>
            <a:r>
              <a:rPr lang="en-US" sz="1400" dirty="0" smtClean="0"/>
              <a:t>.</a:t>
            </a:r>
            <a:endParaRPr lang="he-IL" sz="1400" dirty="0"/>
          </a:p>
        </p:txBody>
      </p:sp>
      <p:pic>
        <p:nvPicPr>
          <p:cNvPr id="4" name="תמונה 3" descr="شرح المضارع البسيط The present simple | تعلم لغتك!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8640"/>
            <a:ext cx="7992888" cy="23762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912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467544" y="476672"/>
            <a:ext cx="79208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dirty="0"/>
              <a:t>اذا كان المبتدأ في الجملة احد الضمائر </a:t>
            </a:r>
            <a:r>
              <a:rPr lang="en-US" b="1" dirty="0"/>
              <a:t>He – She – It </a:t>
            </a:r>
            <a:r>
              <a:rPr lang="en-US" dirty="0"/>
              <a:t>–</a:t>
            </a:r>
          </a:p>
          <a:p>
            <a:r>
              <a:rPr lang="ar-SA" dirty="0"/>
              <a:t>او اسم يعود اليها, نضيف للفعل احدى الاضافات </a:t>
            </a:r>
            <a:r>
              <a:rPr lang="ar-SA" dirty="0" err="1"/>
              <a:t>التاليه</a:t>
            </a:r>
            <a:r>
              <a:rPr lang="ar-SA" dirty="0"/>
              <a:t>, وحسب الفعل:</a:t>
            </a:r>
          </a:p>
          <a:p>
            <a:r>
              <a:rPr lang="ar-SA" dirty="0"/>
              <a:t>1.اذا انتهى الفعل </a:t>
            </a:r>
            <a:r>
              <a:rPr lang="ar-SA" dirty="0" err="1"/>
              <a:t>باحد</a:t>
            </a:r>
            <a:r>
              <a:rPr lang="ar-SA" dirty="0"/>
              <a:t> الحروف الخمسة </a:t>
            </a:r>
            <a:r>
              <a:rPr lang="ar-SA" dirty="0" err="1"/>
              <a:t>التاليه</a:t>
            </a:r>
            <a:r>
              <a:rPr lang="ar-SA" dirty="0"/>
              <a:t>:</a:t>
            </a:r>
            <a:r>
              <a:rPr lang="en-US" dirty="0"/>
              <a:t>x, o, </a:t>
            </a:r>
            <a:r>
              <a:rPr lang="en-US" dirty="0" err="1"/>
              <a:t>sh</a:t>
            </a:r>
            <a:r>
              <a:rPr lang="en-US" dirty="0"/>
              <a:t>, </a:t>
            </a:r>
            <a:r>
              <a:rPr lang="en-US" dirty="0" err="1"/>
              <a:t>ch</a:t>
            </a:r>
            <a:r>
              <a:rPr lang="en-US" dirty="0"/>
              <a:t>, </a:t>
            </a:r>
            <a:r>
              <a:rPr lang="en-US" dirty="0" err="1"/>
              <a:t>ss</a:t>
            </a:r>
            <a:endParaRPr lang="en-US" dirty="0"/>
          </a:p>
          <a:p>
            <a:r>
              <a:rPr lang="ar-SA" dirty="0"/>
              <a:t>نضيف له </a:t>
            </a:r>
            <a:r>
              <a:rPr lang="en-US" dirty="0" err="1"/>
              <a:t>es</a:t>
            </a:r>
            <a:r>
              <a:rPr lang="ar-SA" dirty="0" smtClean="0"/>
              <a:t>.</a:t>
            </a:r>
          </a:p>
          <a:p>
            <a:pPr algn="l"/>
            <a:r>
              <a:rPr lang="ar-SA" dirty="0" smtClean="0"/>
              <a:t>  </a:t>
            </a:r>
            <a:r>
              <a:rPr lang="en-US" dirty="0" smtClean="0"/>
              <a:t>Go </a:t>
            </a:r>
            <a:r>
              <a:rPr lang="en-US" dirty="0"/>
              <a:t>– go</a:t>
            </a:r>
            <a:r>
              <a:rPr lang="en-US" b="1" dirty="0"/>
              <a:t>es</a:t>
            </a:r>
            <a:r>
              <a:rPr lang="en-US" dirty="0"/>
              <a:t>    wash – wash</a:t>
            </a:r>
            <a:r>
              <a:rPr lang="en-US" b="1" dirty="0"/>
              <a:t>es </a:t>
            </a:r>
            <a:r>
              <a:rPr lang="en-US" dirty="0"/>
              <a:t>  teach - teach</a:t>
            </a:r>
            <a:r>
              <a:rPr lang="en-US" b="1" dirty="0"/>
              <a:t>es</a:t>
            </a:r>
            <a:endParaRPr lang="he-IL" b="1" dirty="0"/>
          </a:p>
          <a:p>
            <a:pPr algn="l"/>
            <a:r>
              <a:rPr lang="en-US" dirty="0" smtClean="0"/>
              <a:t>Fix – fix</a:t>
            </a:r>
            <a:r>
              <a:rPr lang="en-US" b="1" dirty="0" smtClean="0"/>
              <a:t>es</a:t>
            </a:r>
            <a:r>
              <a:rPr lang="en-US" dirty="0" smtClean="0"/>
              <a:t>     miss – miss</a:t>
            </a:r>
            <a:r>
              <a:rPr lang="en-US" b="1" dirty="0" smtClean="0"/>
              <a:t>e</a:t>
            </a:r>
            <a:r>
              <a:rPr lang="en-US" dirty="0" smtClean="0"/>
              <a:t>s</a:t>
            </a:r>
          </a:p>
          <a:p>
            <a:pPr algn="l"/>
            <a:endParaRPr lang="en-US" dirty="0"/>
          </a:p>
          <a:p>
            <a:r>
              <a:rPr lang="ar-SA" dirty="0" smtClean="0"/>
              <a:t>2. اذا انتهى الفعل بحرف </a:t>
            </a:r>
            <a:r>
              <a:rPr lang="en-US" b="1" dirty="0" smtClean="0"/>
              <a:t>y</a:t>
            </a:r>
            <a:r>
              <a:rPr lang="ar-SA" b="1" dirty="0" smtClean="0"/>
              <a:t>مسبوق بحرف ساكن (وليس حرف عله), </a:t>
            </a:r>
            <a:r>
              <a:rPr lang="ar-SA" u="sng" dirty="0" smtClean="0"/>
              <a:t>نحذف </a:t>
            </a:r>
            <a:r>
              <a:rPr lang="en-US" u="sng" dirty="0" smtClean="0"/>
              <a:t>y</a:t>
            </a:r>
            <a:r>
              <a:rPr lang="ar-SA" u="sng" dirty="0" smtClean="0"/>
              <a:t> ونضع بدله </a:t>
            </a:r>
            <a:r>
              <a:rPr lang="en-US" u="sng" dirty="0" smtClean="0"/>
              <a:t>i</a:t>
            </a:r>
            <a:r>
              <a:rPr lang="ar-SA" dirty="0" smtClean="0"/>
              <a:t>, </a:t>
            </a:r>
            <a:r>
              <a:rPr lang="ar-SA" u="sng" dirty="0" smtClean="0"/>
              <a:t>ثم نضيف </a:t>
            </a:r>
            <a:r>
              <a:rPr lang="en-US" u="sng" dirty="0" err="1" smtClean="0"/>
              <a:t>es</a:t>
            </a:r>
            <a:r>
              <a:rPr lang="ar-SA" u="sng" dirty="0" smtClean="0"/>
              <a:t>.</a:t>
            </a:r>
          </a:p>
          <a:p>
            <a:pPr algn="l"/>
            <a:r>
              <a:rPr lang="ar-SA" dirty="0" smtClean="0"/>
              <a:t>      </a:t>
            </a:r>
            <a:r>
              <a:rPr lang="en-US" dirty="0" smtClean="0"/>
              <a:t>study – stud</a:t>
            </a:r>
            <a:r>
              <a:rPr lang="en-US" b="1" dirty="0" smtClean="0"/>
              <a:t>ies</a:t>
            </a:r>
          </a:p>
          <a:p>
            <a:pPr algn="l"/>
            <a:r>
              <a:rPr lang="ar-SA" dirty="0" smtClean="0"/>
              <a:t>   </a:t>
            </a:r>
            <a:r>
              <a:rPr lang="en-US" dirty="0" smtClean="0"/>
              <a:t>Cry – cr</a:t>
            </a:r>
            <a:r>
              <a:rPr lang="en-US" b="1" dirty="0" smtClean="0"/>
              <a:t>ies</a:t>
            </a:r>
          </a:p>
          <a:p>
            <a:pPr algn="l"/>
            <a:endParaRPr lang="en-US" dirty="0"/>
          </a:p>
          <a:p>
            <a:r>
              <a:rPr lang="ar-SA" dirty="0" smtClean="0"/>
              <a:t>3. وفي باقي الحالات, بشكل عام, نضيف للفعل </a:t>
            </a:r>
            <a:r>
              <a:rPr lang="en-US" dirty="0" smtClean="0"/>
              <a:t>s</a:t>
            </a:r>
          </a:p>
          <a:p>
            <a:pPr algn="l"/>
            <a:r>
              <a:rPr lang="en-US" dirty="0" smtClean="0"/>
              <a:t>Eat – eat</a:t>
            </a:r>
            <a:r>
              <a:rPr lang="en-US" b="1" dirty="0" smtClean="0"/>
              <a:t>s</a:t>
            </a:r>
            <a:r>
              <a:rPr lang="en-US" dirty="0" smtClean="0"/>
              <a:t>     drink – drink</a:t>
            </a:r>
            <a:r>
              <a:rPr lang="en-US" b="1" dirty="0" smtClean="0"/>
              <a:t>s</a:t>
            </a:r>
            <a:r>
              <a:rPr lang="en-US" dirty="0" smtClean="0"/>
              <a:t>     play – plays</a:t>
            </a:r>
          </a:p>
          <a:p>
            <a:r>
              <a:rPr lang="ar-SA" dirty="0" smtClean="0"/>
              <a:t>ملاحظه: </a:t>
            </a:r>
            <a:endParaRPr lang="en-US" dirty="0" smtClean="0"/>
          </a:p>
          <a:p>
            <a:r>
              <a:rPr lang="en-US" dirty="0" smtClean="0"/>
              <a:t>Have - </a:t>
            </a:r>
            <a:r>
              <a:rPr lang="en-US" b="1" dirty="0" smtClean="0"/>
              <a:t>has</a:t>
            </a:r>
            <a:endParaRPr lang="ar-SA" b="1" dirty="0"/>
          </a:p>
        </p:txBody>
      </p:sp>
    </p:spTree>
    <p:extLst>
      <p:ext uri="{BB962C8B-B14F-4D97-AF65-F5344CB8AC3E}">
        <p14:creationId xmlns:p14="http://schemas.microsoft.com/office/powerpoint/2010/main" val="266553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Time Expressions – </a:t>
            </a:r>
            <a:r>
              <a:rPr lang="en-US" sz="1800" dirty="0"/>
              <a:t/>
            </a:r>
            <a:br>
              <a:rPr lang="en-US" sz="1800" dirty="0"/>
            </a:br>
            <a:r>
              <a:rPr lang="ar-SA" sz="1800" dirty="0" smtClean="0"/>
              <a:t>تعابير زمنيه – ظروف الزمان</a:t>
            </a:r>
            <a:br>
              <a:rPr lang="ar-SA" sz="1800" dirty="0" smtClean="0"/>
            </a:br>
            <a:endParaRPr lang="he-IL" sz="18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1800" dirty="0" smtClean="0"/>
              <a:t>هذه التعابير توضح زمن حصول الفعل ووتيرة تكراره (تجيب على السؤال متى).</a:t>
            </a:r>
          </a:p>
          <a:p>
            <a:r>
              <a:rPr lang="ar-SA" sz="1800" dirty="0" smtClean="0"/>
              <a:t>هنالك نوعان:</a:t>
            </a:r>
          </a:p>
          <a:p>
            <a:r>
              <a:rPr lang="ar-SA" sz="1800" dirty="0" smtClean="0"/>
              <a:t>1. تعابير زمنيه عباره عن كلمه واحده:</a:t>
            </a:r>
          </a:p>
          <a:p>
            <a:pPr algn="l"/>
            <a:endParaRPr lang="he-IL" sz="1800" dirty="0"/>
          </a:p>
        </p:txBody>
      </p:sp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730125"/>
              </p:ext>
            </p:extLst>
          </p:nvPr>
        </p:nvGraphicFramePr>
        <p:xfrm>
          <a:off x="1835696" y="2780928"/>
          <a:ext cx="6096000" cy="18542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دائما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always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ابدا</a:t>
                      </a:r>
                      <a:r>
                        <a:rPr lang="ar-SA" baseline="0" dirty="0" smtClean="0"/>
                        <a:t>, اطلاقا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never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احيانا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sometimes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عادة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usually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غالبا, كثيرا ما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often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391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SA" sz="1800" dirty="0" smtClean="0"/>
              <a:t>تعابير زمنيه مكونة من اكثر من كلمة :</a:t>
            </a:r>
            <a:br>
              <a:rPr lang="ar-SA" sz="1800" dirty="0" smtClean="0"/>
            </a:br>
            <a:r>
              <a:rPr lang="en-US" sz="1800" dirty="0" smtClean="0"/>
              <a:t>More than one word:</a:t>
            </a:r>
            <a:br>
              <a:rPr lang="en-US" sz="1800" dirty="0" smtClean="0"/>
            </a:br>
            <a:r>
              <a:rPr lang="ar-SA" sz="1800" dirty="0" smtClean="0"/>
              <a:t>يمكننا ان نضعها في بداية الجملة او في نهايتها.</a:t>
            </a:r>
            <a:endParaRPr lang="he-IL" sz="1800" dirty="0"/>
          </a:p>
        </p:txBody>
      </p:sp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0498119"/>
              </p:ext>
            </p:extLst>
          </p:nvPr>
        </p:nvGraphicFramePr>
        <p:xfrm>
          <a:off x="457200" y="1600200"/>
          <a:ext cx="8229600" cy="2225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في يوم.....(مع</a:t>
                      </a:r>
                      <a:r>
                        <a:rPr lang="ar-SA" baseline="0" dirty="0" smtClean="0"/>
                        <a:t> ايام الاسبوع)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u="sng" dirty="0" smtClean="0"/>
                        <a:t>on</a:t>
                      </a:r>
                      <a:r>
                        <a:rPr lang="en-US" baseline="0" dirty="0" smtClean="0"/>
                        <a:t> Monday / Tuesday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في الصباح,</a:t>
                      </a:r>
                      <a:r>
                        <a:rPr lang="ar-SA" baseline="0" dirty="0" smtClean="0"/>
                        <a:t> في المساء (مع اقسام اليوم)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u="sng" dirty="0" smtClean="0"/>
                        <a:t>In the</a:t>
                      </a:r>
                      <a:r>
                        <a:rPr lang="en-US" dirty="0" smtClean="0"/>
                        <a:t> morning</a:t>
                      </a:r>
                      <a:r>
                        <a:rPr lang="en-US" baseline="0" dirty="0" smtClean="0"/>
                        <a:t> / evening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في تمام الساعة السابعة (مع ساعه زمنيه محدده)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u="sng" dirty="0" smtClean="0"/>
                        <a:t>At</a:t>
                      </a:r>
                      <a:r>
                        <a:rPr lang="en-US" dirty="0" smtClean="0"/>
                        <a:t> seven o’clock / 20:00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مره في الاسبوع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u="sng" dirty="0" smtClean="0"/>
                        <a:t>Once a</a:t>
                      </a:r>
                      <a:r>
                        <a:rPr lang="en-US" dirty="0" smtClean="0"/>
                        <a:t> week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كل يوم, كل اسبوع,كل شهر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u="sng" dirty="0" smtClean="0"/>
                        <a:t>Every</a:t>
                      </a:r>
                      <a:r>
                        <a:rPr lang="en-US" baseline="0" dirty="0" smtClean="0"/>
                        <a:t> day/week/month</a:t>
                      </a:r>
                      <a:endParaRPr lang="he-I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ar-SA" dirty="0" smtClean="0"/>
                        <a:t>في</a:t>
                      </a:r>
                      <a:r>
                        <a:rPr lang="ar-SA" baseline="0" dirty="0" smtClean="0"/>
                        <a:t> الليل</a:t>
                      </a:r>
                      <a:endParaRPr lang="he-I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u="sng" dirty="0" smtClean="0"/>
                        <a:t>At</a:t>
                      </a:r>
                      <a:r>
                        <a:rPr lang="en-US" dirty="0" smtClean="0"/>
                        <a:t> night</a:t>
                      </a:r>
                      <a:endParaRPr lang="he-I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101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</TotalTime>
  <Words>292</Words>
  <Application>Microsoft Office PowerPoint</Application>
  <PresentationFormat>‫הצגה על המסך (4:3)</PresentationFormat>
  <Paragraphs>48</Paragraphs>
  <Slides>4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</vt:i4>
      </vt:variant>
    </vt:vector>
  </HeadingPairs>
  <TitlesOfParts>
    <vt:vector size="5" baseType="lpstr">
      <vt:lpstr>ערכת נושא Office</vt:lpstr>
      <vt:lpstr>מצגת של PowerPoint</vt:lpstr>
      <vt:lpstr>מצגת של PowerPoint</vt:lpstr>
      <vt:lpstr>Time Expressions –  تعابير زمنيه – ظروف الزمان </vt:lpstr>
      <vt:lpstr>تعابير زمنيه مكونة من اكثر من كلمة : More than one word: يمكننا ان نضعها في بداية الجملة او في نهايتها.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user</dc:creator>
  <cp:lastModifiedBy>user</cp:lastModifiedBy>
  <cp:revision>9</cp:revision>
  <dcterms:created xsi:type="dcterms:W3CDTF">2020-11-01T18:11:28Z</dcterms:created>
  <dcterms:modified xsi:type="dcterms:W3CDTF">2020-11-01T19:30:58Z</dcterms:modified>
</cp:coreProperties>
</file>