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7A16E6E-05D5-4D95-BA0A-E746734FFD0D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C98FE2E-0444-4A35-86EA-DC19904282D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6E6E-05D5-4D95-BA0A-E746734FFD0D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FE2E-0444-4A35-86EA-DC19904282D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6E6E-05D5-4D95-BA0A-E746734FFD0D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FE2E-0444-4A35-86EA-DC19904282D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6E6E-05D5-4D95-BA0A-E746734FFD0D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FE2E-0444-4A35-86EA-DC19904282D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6E6E-05D5-4D95-BA0A-E746734FFD0D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FE2E-0444-4A35-86EA-DC19904282D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6E6E-05D5-4D95-BA0A-E746734FFD0D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FE2E-0444-4A35-86EA-DC19904282DA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6E6E-05D5-4D95-BA0A-E746734FFD0D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FE2E-0444-4A35-86EA-DC19904282DA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6E6E-05D5-4D95-BA0A-E746734FFD0D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FE2E-0444-4A35-86EA-DC19904282D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6E6E-05D5-4D95-BA0A-E746734FFD0D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FE2E-0444-4A35-86EA-DC19904282D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7A16E6E-05D5-4D95-BA0A-E746734FFD0D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C98FE2E-0444-4A35-86EA-DC19904282D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7A16E6E-05D5-4D95-BA0A-E746734FFD0D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C98FE2E-0444-4A35-86EA-DC19904282DA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7A16E6E-05D5-4D95-BA0A-E746734FFD0D}" type="datetimeFigureOut">
              <a:rPr lang="he-IL" smtClean="0"/>
              <a:t>י"ח/תשרי/תשפ"א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98FE2E-0444-4A35-86EA-DC19904282DA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גילה אופקית 6"/>
          <p:cNvSpPr/>
          <p:nvPr/>
        </p:nvSpPr>
        <p:spPr>
          <a:xfrm>
            <a:off x="755576" y="2348880"/>
            <a:ext cx="7632848" cy="216024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1475656" y="2644170"/>
            <a:ext cx="619268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ar-AE" sz="4800" b="1" dirty="0">
                <a:solidFill>
                  <a:prstClr val="black"/>
                </a:solidFill>
              </a:rPr>
              <a:t>هيا نعبر بجمل بسيطة, وبحسب قدراتنا</a:t>
            </a:r>
            <a:endParaRPr lang="he-IL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7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ופקית 3"/>
          <p:cNvSpPr/>
          <p:nvPr/>
        </p:nvSpPr>
        <p:spPr>
          <a:xfrm>
            <a:off x="2627784" y="4437112"/>
            <a:ext cx="4752528" cy="14401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19872" y="4676943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/>
              <a:t>يَأْكل</a:t>
            </a:r>
            <a:endParaRPr lang="he-IL" sz="7200" b="1" dirty="0"/>
          </a:p>
        </p:txBody>
      </p:sp>
      <p:pic>
        <p:nvPicPr>
          <p:cNvPr id="5" name="תמונה 4" descr="يأكل الأطفال, صبي, طعام, طفل PNG والمتجهات للتحميل مجانا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4" y="820420"/>
            <a:ext cx="5445467" cy="3472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62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ופקית 3"/>
          <p:cNvSpPr/>
          <p:nvPr/>
        </p:nvSpPr>
        <p:spPr>
          <a:xfrm>
            <a:off x="2627784" y="4437112"/>
            <a:ext cx="4752528" cy="14401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19872" y="4676943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/>
              <a:t>تَأْكل</a:t>
            </a:r>
            <a:endParaRPr lang="he-IL" sz="7200" b="1" dirty="0"/>
          </a:p>
        </p:txBody>
      </p:sp>
      <p:pic>
        <p:nvPicPr>
          <p:cNvPr id="6" name="תמונה 5" descr="الكرتون ، الفتاة التي تجلس على رصيف الشجرة, الثدييات, الطفل 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108393"/>
            <a:ext cx="4680520" cy="3040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99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ופקית 3"/>
          <p:cNvSpPr/>
          <p:nvPr/>
        </p:nvSpPr>
        <p:spPr>
          <a:xfrm>
            <a:off x="2627784" y="4437112"/>
            <a:ext cx="4752528" cy="14401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18736" y="4557027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/>
              <a:t>يَرسم</a:t>
            </a:r>
            <a:endParaRPr lang="he-IL" sz="7200" b="1" dirty="0"/>
          </a:p>
        </p:txBody>
      </p:sp>
      <p:pic>
        <p:nvPicPr>
          <p:cNvPr id="5" name="תמונה 4" descr="Untitl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392488" cy="2925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007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ופקית 3"/>
          <p:cNvSpPr/>
          <p:nvPr/>
        </p:nvSpPr>
        <p:spPr>
          <a:xfrm>
            <a:off x="2627784" y="4437112"/>
            <a:ext cx="4752528" cy="14401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18736" y="4557027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/>
              <a:t>يَزرع</a:t>
            </a:r>
            <a:endParaRPr lang="he-IL" sz="7200" b="1" dirty="0"/>
          </a:p>
        </p:txBody>
      </p:sp>
      <p:pic>
        <p:nvPicPr>
          <p:cNvPr id="6" name="תמונה 5" descr="Arbor، شخصية اليوم، تصوير، الولد الصغير، شجرة الزراعة، الأصفر، أرض،  الإجازات الخضراء، زخرفة النبات، رسم كاريكتوري طفل صغير يزرع, الأشجار, الشجرة,  يوم PNG وملف PSD للتحميل مجانا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4" y="791845"/>
            <a:ext cx="5445467" cy="3501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13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صور طفل نائم كرتون , خلفيات اطفال كرتونية نائمة , ثيمات اطفال للتصميم -  مجلة رجي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47260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מגילה אופקית 3"/>
          <p:cNvSpPr/>
          <p:nvPr/>
        </p:nvSpPr>
        <p:spPr>
          <a:xfrm>
            <a:off x="2627784" y="4437112"/>
            <a:ext cx="4752528" cy="14401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19872" y="4437112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/>
              <a:t>نائم</a:t>
            </a:r>
            <a:endParaRPr lang="he-IL" sz="7200" b="1" dirty="0"/>
          </a:p>
        </p:txBody>
      </p:sp>
    </p:spTree>
    <p:extLst>
      <p:ext uri="{BB962C8B-B14F-4D97-AF65-F5344CB8AC3E}">
        <p14:creationId xmlns:p14="http://schemas.microsoft.com/office/powerpoint/2010/main" val="216093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ופקית 3"/>
          <p:cNvSpPr/>
          <p:nvPr/>
        </p:nvSpPr>
        <p:spPr>
          <a:xfrm>
            <a:off x="2627784" y="4437112"/>
            <a:ext cx="4752528" cy="14401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53408" y="4557027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/>
              <a:t>تُغسل</a:t>
            </a:r>
            <a:endParaRPr lang="he-IL" sz="7200" b="1" dirty="0"/>
          </a:p>
        </p:txBody>
      </p:sp>
      <p:pic>
        <p:nvPicPr>
          <p:cNvPr id="5" name="תמונה 4" descr="حـصه الخــثلان on Twitter: &quot;وعليكم السلام بطاقات مصوره مقطع فيديو تطبيق  عملي لغسل الوجه دمية صغيره تضعين مثلا على وجهها لون معين وبعدها تغسلينه  وتسالين الاطفال نظيف او لا (او دميتين ويقارنون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01040"/>
            <a:ext cx="6480719" cy="3304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975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ופקית 3"/>
          <p:cNvSpPr/>
          <p:nvPr/>
        </p:nvSpPr>
        <p:spPr>
          <a:xfrm>
            <a:off x="2627784" y="4437112"/>
            <a:ext cx="4752528" cy="14401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19872" y="4437112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/>
              <a:t>يُنظف</a:t>
            </a:r>
            <a:endParaRPr lang="he-IL" sz="7200" b="1" dirty="0"/>
          </a:p>
        </p:txBody>
      </p:sp>
      <p:pic>
        <p:nvPicPr>
          <p:cNvPr id="5" name="תמונה 4" descr="كرتون تعليم الأطفال الحفاظ على اسنانهم وكيفية غسلها - YouTub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112568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94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ופקית 3"/>
          <p:cNvSpPr/>
          <p:nvPr/>
        </p:nvSpPr>
        <p:spPr>
          <a:xfrm>
            <a:off x="2627784" y="4437112"/>
            <a:ext cx="4752528" cy="14401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19872" y="4437112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/>
              <a:t>يُغسل</a:t>
            </a:r>
            <a:endParaRPr lang="he-IL" sz="7200" b="1" dirty="0"/>
          </a:p>
        </p:txBody>
      </p:sp>
      <p:pic>
        <p:nvPicPr>
          <p:cNvPr id="6" name="תמונה 5" descr="Baby Boy PNG Images | Vector and PSD Files | Free Download on Pngtre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4" y="759143"/>
            <a:ext cx="5445467" cy="3533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9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ופקית 3"/>
          <p:cNvSpPr/>
          <p:nvPr/>
        </p:nvSpPr>
        <p:spPr>
          <a:xfrm>
            <a:off x="2627784" y="4437112"/>
            <a:ext cx="4752528" cy="14401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19872" y="4437112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/>
              <a:t>يُنظف</a:t>
            </a:r>
            <a:endParaRPr lang="he-IL" sz="7200" b="1" dirty="0"/>
          </a:p>
        </p:txBody>
      </p:sp>
      <p:pic>
        <p:nvPicPr>
          <p:cNvPr id="5" name="תמונה 4" descr="Lovepik- صورة PSD-401493869 id الرسومات بحث - صور صبي صغير غسل الوج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791845"/>
            <a:ext cx="5013418" cy="3357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58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ופקית 3"/>
          <p:cNvSpPr/>
          <p:nvPr/>
        </p:nvSpPr>
        <p:spPr>
          <a:xfrm>
            <a:off x="2627784" y="4437112"/>
            <a:ext cx="4752528" cy="14401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19872" y="4437112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/>
              <a:t>تُمشط</a:t>
            </a:r>
            <a:endParaRPr lang="he-IL" sz="7200" b="1" dirty="0"/>
          </a:p>
        </p:txBody>
      </p:sp>
      <p:pic>
        <p:nvPicPr>
          <p:cNvPr id="5" name="תמונה 4" descr="الشعر في الحلم • موقع مصري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02" y="692696"/>
            <a:ext cx="5274310" cy="3456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52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ופקית 3"/>
          <p:cNvSpPr/>
          <p:nvPr/>
        </p:nvSpPr>
        <p:spPr>
          <a:xfrm>
            <a:off x="2627784" y="4437112"/>
            <a:ext cx="4752528" cy="14401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29784" y="4557027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/>
              <a:t>تُرتب</a:t>
            </a:r>
            <a:endParaRPr lang="he-IL" sz="7200" b="1" dirty="0"/>
          </a:p>
        </p:txBody>
      </p:sp>
      <p:pic>
        <p:nvPicPr>
          <p:cNvPr id="6" name="תמונה 5" descr="make the bed clipart - Clip Art Librar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4824536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73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גילה אופקית 3"/>
          <p:cNvSpPr/>
          <p:nvPr/>
        </p:nvSpPr>
        <p:spPr>
          <a:xfrm>
            <a:off x="2627784" y="4437112"/>
            <a:ext cx="4752528" cy="144016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451136" y="4557027"/>
            <a:ext cx="31683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b="1" dirty="0" smtClean="0"/>
              <a:t>تَضع</a:t>
            </a:r>
            <a:endParaRPr lang="he-IL" sz="7200" b="1" dirty="0"/>
          </a:p>
        </p:txBody>
      </p:sp>
      <p:pic>
        <p:nvPicPr>
          <p:cNvPr id="8" name="תמונה 7" descr="دعوات لدعم القطاعات الحيوية لمواجهة تباطؤ النمو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475252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261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נעץ">
  <a:themeElements>
    <a:clrScheme name="נעץ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נעץ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נע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</TotalTime>
  <Words>19</Words>
  <Application>Microsoft Office PowerPoint</Application>
  <PresentationFormat>‫הצגה על המסך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נעץ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Administrator</dc:creator>
  <cp:lastModifiedBy>WIN 7</cp:lastModifiedBy>
  <cp:revision>5</cp:revision>
  <dcterms:created xsi:type="dcterms:W3CDTF">2020-10-04T08:45:28Z</dcterms:created>
  <dcterms:modified xsi:type="dcterms:W3CDTF">2020-10-06T17:49:55Z</dcterms:modified>
</cp:coreProperties>
</file>