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0EC03-E365-4A4E-A11E-797B29F990F0}" type="datetimeFigureOut">
              <a:rPr lang="he-IL" smtClean="0"/>
              <a:t>כ"ד/תשרי/תשפ"א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251A5-B08C-46F3-A9E2-A55C114685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74730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0EC03-E365-4A4E-A11E-797B29F990F0}" type="datetimeFigureOut">
              <a:rPr lang="he-IL" smtClean="0"/>
              <a:t>כ"ד/תשרי/תשפ"א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251A5-B08C-46F3-A9E2-A55C114685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40748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0EC03-E365-4A4E-A11E-797B29F990F0}" type="datetimeFigureOut">
              <a:rPr lang="he-IL" smtClean="0"/>
              <a:t>כ"ד/תשרי/תשפ"א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251A5-B08C-46F3-A9E2-A55C114685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58913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0EC03-E365-4A4E-A11E-797B29F990F0}" type="datetimeFigureOut">
              <a:rPr lang="he-IL" smtClean="0"/>
              <a:t>כ"ד/תשרי/תשפ"א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251A5-B08C-46F3-A9E2-A55C114685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62988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0EC03-E365-4A4E-A11E-797B29F990F0}" type="datetimeFigureOut">
              <a:rPr lang="he-IL" smtClean="0"/>
              <a:t>כ"ד/תשרי/תשפ"א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251A5-B08C-46F3-A9E2-A55C114685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32556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0EC03-E365-4A4E-A11E-797B29F990F0}" type="datetimeFigureOut">
              <a:rPr lang="he-IL" smtClean="0"/>
              <a:t>כ"ד/תשרי/תשפ"א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251A5-B08C-46F3-A9E2-A55C114685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11364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0EC03-E365-4A4E-A11E-797B29F990F0}" type="datetimeFigureOut">
              <a:rPr lang="he-IL" smtClean="0"/>
              <a:t>כ"ד/תשרי/תשפ"א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251A5-B08C-46F3-A9E2-A55C114685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5503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0EC03-E365-4A4E-A11E-797B29F990F0}" type="datetimeFigureOut">
              <a:rPr lang="he-IL" smtClean="0"/>
              <a:t>כ"ד/תשרי/תשפ"א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251A5-B08C-46F3-A9E2-A55C114685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84869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0EC03-E365-4A4E-A11E-797B29F990F0}" type="datetimeFigureOut">
              <a:rPr lang="he-IL" smtClean="0"/>
              <a:t>כ"ד/תשרי/תשפ"א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251A5-B08C-46F3-A9E2-A55C114685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89482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0EC03-E365-4A4E-A11E-797B29F990F0}" type="datetimeFigureOut">
              <a:rPr lang="he-IL" smtClean="0"/>
              <a:t>כ"ד/תשרי/תשפ"א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251A5-B08C-46F3-A9E2-A55C114685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96359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0EC03-E365-4A4E-A11E-797B29F990F0}" type="datetimeFigureOut">
              <a:rPr lang="he-IL" smtClean="0"/>
              <a:t>כ"ד/תשרי/תשפ"א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251A5-B08C-46F3-A9E2-A55C114685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11855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0EC03-E365-4A4E-A11E-797B29F990F0}" type="datetimeFigureOut">
              <a:rPr lang="he-IL" smtClean="0"/>
              <a:t>כ"ד/תשרי/תשפ"א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9251A5-B08C-46F3-A9E2-A55C114685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31549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772400" cy="5040560"/>
          </a:xfrm>
        </p:spPr>
        <p:txBody>
          <a:bodyPr>
            <a:normAutofit/>
          </a:bodyPr>
          <a:lstStyle/>
          <a:p>
            <a:r>
              <a:rPr lang="en-US" sz="1800" b="1" dirty="0" smtClean="0"/>
              <a:t>Singular and Plural Nouns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ar-SA" sz="1800" b="1" dirty="0" smtClean="0"/>
              <a:t>صيغة </a:t>
            </a:r>
            <a:r>
              <a:rPr lang="ar-SA" sz="1800" b="1" dirty="0"/>
              <a:t>المفرد </a:t>
            </a:r>
            <a:r>
              <a:rPr lang="ar-SA" sz="1800" b="1" dirty="0" smtClean="0"/>
              <a:t>والجمع</a:t>
            </a:r>
            <a:br>
              <a:rPr lang="ar-SA" sz="1800" b="1" dirty="0" smtClean="0"/>
            </a:br>
            <a:r>
              <a:rPr lang="ar-SA" sz="1800" b="1" dirty="0" smtClean="0"/>
              <a:t/>
            </a:r>
            <a:br>
              <a:rPr lang="ar-SA" sz="1800" b="1" dirty="0" smtClean="0"/>
            </a:br>
            <a:r>
              <a:rPr lang="ar-SA" sz="1800" dirty="0" smtClean="0"/>
              <a:t>1. بشكل عام, نضيف للاسم المفرد </a:t>
            </a:r>
            <a:r>
              <a:rPr lang="ar-SA" sz="1800" b="1" dirty="0" smtClean="0"/>
              <a:t>(</a:t>
            </a:r>
            <a:r>
              <a:rPr lang="en-US" sz="1800" b="1" dirty="0" smtClean="0"/>
              <a:t>s</a:t>
            </a:r>
            <a:r>
              <a:rPr lang="ar-SA" sz="1800" b="1" dirty="0" smtClean="0"/>
              <a:t>) </a:t>
            </a:r>
            <a:r>
              <a:rPr lang="ar-SA" sz="1800" dirty="0" smtClean="0"/>
              <a:t>لتحويله لصيغة الجمع.</a:t>
            </a:r>
            <a:br>
              <a:rPr lang="ar-SA" sz="1800" dirty="0" smtClean="0"/>
            </a:br>
            <a:r>
              <a:rPr lang="ar-SA" sz="1800" b="1" dirty="0" smtClean="0"/>
              <a:t>مثال:                </a:t>
            </a:r>
            <a:r>
              <a:rPr lang="en-US" sz="1800" b="1" dirty="0" smtClean="0"/>
              <a:t>example: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apple – apple</a:t>
            </a:r>
            <a:r>
              <a:rPr lang="en-US" sz="1800" b="1" dirty="0" smtClean="0"/>
              <a:t>s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book – book</a:t>
            </a:r>
            <a:r>
              <a:rPr lang="en-US" sz="1800" b="1" dirty="0" smtClean="0"/>
              <a:t>s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girl - girl</a:t>
            </a:r>
            <a:r>
              <a:rPr lang="en-US" sz="1800" b="1" dirty="0" smtClean="0"/>
              <a:t>s</a:t>
            </a:r>
            <a:endParaRPr lang="he-IL" sz="1800" b="1" dirty="0"/>
          </a:p>
        </p:txBody>
      </p:sp>
    </p:spTree>
    <p:extLst>
      <p:ext uri="{BB962C8B-B14F-4D97-AF65-F5344CB8AC3E}">
        <p14:creationId xmlns:p14="http://schemas.microsoft.com/office/powerpoint/2010/main" val="3701617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70586"/>
          </a:xfrm>
        </p:spPr>
        <p:txBody>
          <a:bodyPr>
            <a:normAutofit/>
          </a:bodyPr>
          <a:lstStyle/>
          <a:p>
            <a:r>
              <a:rPr lang="ar-SA" sz="1800" dirty="0" smtClean="0"/>
              <a:t>2. عندما ينتهي الاسم بأحد الحروف التالية: </a:t>
            </a:r>
            <a:r>
              <a:rPr lang="en-US" sz="1800" b="1" dirty="0" smtClean="0"/>
              <a:t>x, o, </a:t>
            </a:r>
            <a:r>
              <a:rPr lang="en-US" sz="1800" b="1" dirty="0" err="1" smtClean="0"/>
              <a:t>sh</a:t>
            </a:r>
            <a:r>
              <a:rPr lang="en-US" sz="1800" b="1" dirty="0" smtClean="0"/>
              <a:t>, </a:t>
            </a:r>
            <a:r>
              <a:rPr lang="en-US" sz="1800" b="1" dirty="0" err="1" smtClean="0"/>
              <a:t>ch</a:t>
            </a:r>
            <a:r>
              <a:rPr lang="en-US" sz="1800" b="1" dirty="0" smtClean="0"/>
              <a:t>, s,  </a:t>
            </a:r>
            <a:r>
              <a:rPr lang="en-US" sz="1800" b="1" dirty="0" err="1" smtClean="0"/>
              <a:t>ss</a:t>
            </a:r>
            <a:r>
              <a:rPr lang="en-US" sz="1800" b="1" dirty="0" smtClean="0"/>
              <a:t>)</a:t>
            </a:r>
            <a:r>
              <a:rPr lang="ar-SA" sz="1800" b="1" dirty="0" smtClean="0"/>
              <a:t>), </a:t>
            </a:r>
            <a:r>
              <a:rPr lang="ar-SA" sz="1800" dirty="0" smtClean="0"/>
              <a:t>نضيف للاسم  </a:t>
            </a:r>
            <a:r>
              <a:rPr lang="en-US" sz="1800" b="1" dirty="0" err="1" smtClean="0"/>
              <a:t>es</a:t>
            </a:r>
            <a:r>
              <a:rPr lang="ar-SA" sz="1800" b="1" dirty="0" smtClean="0"/>
              <a:t>.</a:t>
            </a:r>
            <a:br>
              <a:rPr lang="ar-SA" sz="1800" b="1" dirty="0" smtClean="0"/>
            </a:br>
            <a:r>
              <a:rPr lang="en-US" sz="1800" dirty="0" smtClean="0"/>
              <a:t>box – box</a:t>
            </a:r>
            <a:r>
              <a:rPr lang="en-US" sz="1800" b="1" dirty="0" smtClean="0"/>
              <a:t>es</a:t>
            </a:r>
            <a:r>
              <a:rPr lang="ar-SA" sz="1800" dirty="0" smtClean="0"/>
              <a:t/>
            </a:r>
            <a:br>
              <a:rPr lang="ar-SA" sz="1800" dirty="0" smtClean="0"/>
            </a:br>
            <a:r>
              <a:rPr lang="en-US" sz="1800" dirty="0" smtClean="0"/>
              <a:t>potato – potato</a:t>
            </a:r>
            <a:r>
              <a:rPr lang="en-US" sz="1800" b="1" dirty="0" smtClean="0"/>
              <a:t>es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peach – peach</a:t>
            </a:r>
            <a:r>
              <a:rPr lang="en-US" sz="1800" b="1" dirty="0" smtClean="0"/>
              <a:t>es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bus – bus</a:t>
            </a:r>
            <a:r>
              <a:rPr lang="en-US" sz="1800" b="1" dirty="0" smtClean="0"/>
              <a:t>es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dress – dress</a:t>
            </a:r>
            <a:r>
              <a:rPr lang="en-US" sz="1800" b="1" dirty="0" smtClean="0"/>
              <a:t>es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ar-SA" sz="1800" dirty="0" smtClean="0"/>
              <a:t>3. عندما ينتهي الاسم بحرف </a:t>
            </a:r>
            <a:r>
              <a:rPr lang="en-US" sz="1800" b="1" dirty="0" smtClean="0"/>
              <a:t>y</a:t>
            </a:r>
            <a:r>
              <a:rPr lang="ar-SA" sz="1800" dirty="0" smtClean="0"/>
              <a:t> مسبوق بحرف ساكن, نحذف </a:t>
            </a:r>
            <a:r>
              <a:rPr lang="en-US" sz="1800" b="1" dirty="0" smtClean="0"/>
              <a:t>y</a:t>
            </a:r>
            <a:r>
              <a:rPr lang="en-US" sz="1800" dirty="0" smtClean="0"/>
              <a:t> </a:t>
            </a:r>
            <a:r>
              <a:rPr lang="ar-SA" sz="1800" dirty="0" smtClean="0"/>
              <a:t>ونضع بدله </a:t>
            </a:r>
            <a:r>
              <a:rPr lang="en-US" sz="1800" b="1" dirty="0" smtClean="0"/>
              <a:t>i</a:t>
            </a:r>
            <a:r>
              <a:rPr lang="ar-SA" sz="1800" dirty="0" smtClean="0"/>
              <a:t>, ثم نضيف </a:t>
            </a:r>
            <a:r>
              <a:rPr lang="en-US" sz="1800" b="1" dirty="0" err="1" smtClean="0"/>
              <a:t>es</a:t>
            </a:r>
            <a:r>
              <a:rPr lang="ar-SA" sz="1800" dirty="0" smtClean="0"/>
              <a:t>.</a:t>
            </a:r>
            <a:br>
              <a:rPr lang="ar-SA" sz="1800" dirty="0" smtClean="0"/>
            </a:br>
            <a:r>
              <a:rPr lang="en-US" sz="1800" dirty="0" smtClean="0"/>
              <a:t>Bab</a:t>
            </a:r>
            <a:r>
              <a:rPr lang="en-US" sz="1800" b="1" dirty="0" smtClean="0"/>
              <a:t>y</a:t>
            </a:r>
            <a:r>
              <a:rPr lang="en-US" sz="1800" dirty="0" smtClean="0"/>
              <a:t> – bab</a:t>
            </a:r>
            <a:r>
              <a:rPr lang="en-US" sz="1800" b="1" dirty="0" smtClean="0"/>
              <a:t>ies</a:t>
            </a:r>
            <a:br>
              <a:rPr lang="en-US" sz="1800" b="1" dirty="0" smtClean="0"/>
            </a:br>
            <a:r>
              <a:rPr lang="en-US" sz="1800" dirty="0" smtClean="0"/>
              <a:t>cherr</a:t>
            </a:r>
            <a:r>
              <a:rPr lang="en-US" sz="1800" b="1" dirty="0" smtClean="0"/>
              <a:t>y</a:t>
            </a:r>
            <a:r>
              <a:rPr lang="en-US" sz="1800" dirty="0" smtClean="0"/>
              <a:t> – cherr</a:t>
            </a:r>
            <a:r>
              <a:rPr lang="en-US" sz="1800" b="1" dirty="0" smtClean="0"/>
              <a:t>ies</a:t>
            </a:r>
            <a:br>
              <a:rPr lang="en-US" sz="1800" b="1" dirty="0" smtClean="0"/>
            </a:br>
            <a:r>
              <a:rPr lang="en-US" sz="1800" dirty="0"/>
              <a:t/>
            </a:r>
            <a:br>
              <a:rPr lang="en-US" sz="1800" dirty="0"/>
            </a:br>
            <a:endParaRPr lang="he-IL" sz="18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5877272"/>
            <a:ext cx="8229600" cy="248891"/>
          </a:xfrm>
        </p:spPr>
        <p:txBody>
          <a:bodyPr>
            <a:normAutofit fontScale="32500" lnSpcReduction="20000"/>
          </a:bodyPr>
          <a:lstStyle/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56080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82554"/>
          </a:xfrm>
        </p:spPr>
        <p:txBody>
          <a:bodyPr>
            <a:normAutofit fontScale="90000"/>
          </a:bodyPr>
          <a:lstStyle/>
          <a:p>
            <a:r>
              <a:rPr lang="ar-SA" sz="1800" dirty="0" smtClean="0"/>
              <a:t>4. عندما ينتهي الاسم ب </a:t>
            </a:r>
            <a:r>
              <a:rPr lang="en-US" sz="1800" b="1" dirty="0" smtClean="0"/>
              <a:t>f </a:t>
            </a:r>
            <a:r>
              <a:rPr lang="ar-SA" sz="1800" dirty="0" smtClean="0"/>
              <a:t> او </a:t>
            </a:r>
            <a:r>
              <a:rPr lang="en-US" sz="1800" b="1" dirty="0" err="1" smtClean="0"/>
              <a:t>fe</a:t>
            </a:r>
            <a:r>
              <a:rPr lang="ar-SA" sz="1800" dirty="0" smtClean="0"/>
              <a:t>, نحذفهما ونضع بدلهما </a:t>
            </a:r>
            <a:r>
              <a:rPr lang="en-US" sz="1800" b="1" dirty="0" err="1" smtClean="0"/>
              <a:t>ves</a:t>
            </a:r>
            <a:r>
              <a:rPr lang="ar-SA" sz="1800" dirty="0" smtClean="0"/>
              <a:t>.</a:t>
            </a:r>
            <a:br>
              <a:rPr lang="ar-SA" sz="1800" dirty="0" smtClean="0"/>
            </a:br>
            <a:r>
              <a:rPr lang="en-US" sz="1800" dirty="0" smtClean="0"/>
              <a:t>wol</a:t>
            </a:r>
            <a:r>
              <a:rPr lang="en-US" sz="1800" b="1" dirty="0" smtClean="0"/>
              <a:t>f – wolves</a:t>
            </a:r>
            <a:br>
              <a:rPr lang="en-US" sz="1800" b="1" dirty="0" smtClean="0"/>
            </a:br>
            <a:r>
              <a:rPr lang="en-US" sz="1800" dirty="0" smtClean="0"/>
              <a:t>kni</a:t>
            </a:r>
            <a:r>
              <a:rPr lang="en-US" sz="1800" b="1" dirty="0" smtClean="0"/>
              <a:t>fe – </a:t>
            </a:r>
            <a:r>
              <a:rPr lang="en-US" sz="1800" dirty="0" smtClean="0"/>
              <a:t>kni</a:t>
            </a:r>
            <a:r>
              <a:rPr lang="en-US" sz="1800" b="1" dirty="0" smtClean="0"/>
              <a:t>ves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ar-SA" sz="1800" dirty="0" smtClean="0"/>
              <a:t>5. هنالك اسماء شاذة يجب حفظ صيغة الجمع منها غيبا.</a:t>
            </a:r>
            <a:br>
              <a:rPr lang="ar-SA" sz="1800" dirty="0" smtClean="0"/>
            </a:br>
            <a:r>
              <a:rPr lang="en-US" sz="1800" dirty="0" smtClean="0"/>
              <a:t>t</a:t>
            </a:r>
            <a:r>
              <a:rPr lang="en-US" sz="1800" b="1" dirty="0" smtClean="0"/>
              <a:t>oo</a:t>
            </a:r>
            <a:r>
              <a:rPr lang="en-US" sz="1800" dirty="0" smtClean="0"/>
              <a:t>th – t</a:t>
            </a:r>
            <a:r>
              <a:rPr lang="en-US" sz="1800" b="1" dirty="0" smtClean="0"/>
              <a:t>ee</a:t>
            </a:r>
            <a:r>
              <a:rPr lang="en-US" sz="1800" dirty="0" smtClean="0"/>
              <a:t>th</a:t>
            </a:r>
            <a:br>
              <a:rPr lang="en-US" sz="1800" dirty="0" smtClean="0"/>
            </a:br>
            <a:r>
              <a:rPr lang="en-US" sz="1800" dirty="0" smtClean="0"/>
              <a:t>f</a:t>
            </a:r>
            <a:r>
              <a:rPr lang="en-US" sz="1800" b="1" dirty="0" smtClean="0"/>
              <a:t>oo</a:t>
            </a:r>
            <a:r>
              <a:rPr lang="en-US" sz="1800" dirty="0" smtClean="0"/>
              <a:t>t – f</a:t>
            </a:r>
            <a:r>
              <a:rPr lang="en-US" sz="1800" b="1" dirty="0" smtClean="0"/>
              <a:t>ee</a:t>
            </a:r>
            <a:r>
              <a:rPr lang="en-US" sz="1800" dirty="0" smtClean="0"/>
              <a:t>t</a:t>
            </a:r>
            <a:br>
              <a:rPr lang="en-US" sz="1800" dirty="0" smtClean="0"/>
            </a:br>
            <a:r>
              <a:rPr lang="en-US" sz="1800" dirty="0" smtClean="0"/>
              <a:t>wom</a:t>
            </a:r>
            <a:r>
              <a:rPr lang="en-US" sz="1800" b="1" dirty="0" smtClean="0"/>
              <a:t>a</a:t>
            </a:r>
            <a:r>
              <a:rPr lang="en-US" sz="1800" dirty="0" smtClean="0"/>
              <a:t>n – wom</a:t>
            </a:r>
            <a:r>
              <a:rPr lang="en-US" sz="1800" b="1" dirty="0" smtClean="0"/>
              <a:t>e</a:t>
            </a:r>
            <a:r>
              <a:rPr lang="en-US" sz="1800" dirty="0" smtClean="0"/>
              <a:t>n</a:t>
            </a:r>
            <a:br>
              <a:rPr lang="en-US" sz="1800" dirty="0" smtClean="0"/>
            </a:br>
            <a:r>
              <a:rPr lang="en-US" sz="1800" dirty="0" smtClean="0"/>
              <a:t>m</a:t>
            </a:r>
            <a:r>
              <a:rPr lang="en-US" sz="1800" b="1" dirty="0" smtClean="0"/>
              <a:t>a</a:t>
            </a:r>
            <a:r>
              <a:rPr lang="en-US" sz="1800" dirty="0" smtClean="0"/>
              <a:t>n – m</a:t>
            </a:r>
            <a:r>
              <a:rPr lang="en-US" sz="1800" b="1" dirty="0" smtClean="0"/>
              <a:t>e</a:t>
            </a:r>
            <a:r>
              <a:rPr lang="en-US" sz="1800" dirty="0" smtClean="0"/>
              <a:t>n</a:t>
            </a:r>
            <a:br>
              <a:rPr lang="en-US" sz="1800" dirty="0" smtClean="0"/>
            </a:br>
            <a:r>
              <a:rPr lang="en-US" sz="1800" dirty="0" smtClean="0"/>
              <a:t>mouse – mice</a:t>
            </a:r>
            <a:br>
              <a:rPr lang="en-US" sz="1800" dirty="0" smtClean="0"/>
            </a:br>
            <a:r>
              <a:rPr lang="en-US" sz="1800" dirty="0" smtClean="0"/>
              <a:t>sheep – sheep</a:t>
            </a:r>
            <a:br>
              <a:rPr lang="en-US" sz="1800" dirty="0" smtClean="0"/>
            </a:br>
            <a:r>
              <a:rPr lang="en-US" sz="1800" dirty="0" smtClean="0"/>
              <a:t>fish – fish</a:t>
            </a:r>
            <a:br>
              <a:rPr lang="en-US" sz="1800" dirty="0" smtClean="0"/>
            </a:br>
            <a:r>
              <a:rPr lang="en-US" sz="1800" dirty="0" smtClean="0"/>
              <a:t>child – children</a:t>
            </a:r>
            <a:r>
              <a:rPr lang="ar-SA" sz="1800" dirty="0" smtClean="0"/>
              <a:t/>
            </a:r>
            <a:br>
              <a:rPr lang="ar-SA" sz="1800" dirty="0" smtClean="0"/>
            </a:br>
            <a:r>
              <a:rPr lang="ar-SA" sz="1800" dirty="0"/>
              <a:t/>
            </a:r>
            <a:br>
              <a:rPr lang="ar-SA" sz="1800" dirty="0"/>
            </a:br>
            <a:r>
              <a:rPr lang="ar-SA" sz="1800" dirty="0" smtClean="0"/>
              <a:t/>
            </a:r>
            <a:br>
              <a:rPr lang="ar-SA" sz="1800" dirty="0" smtClean="0"/>
            </a:br>
            <a:r>
              <a:rPr lang="ar-SA" sz="1800" dirty="0" smtClean="0"/>
              <a:t>- مرفق للدرس رابط لفيديو توضيحي عن الموضوع, وتجدونه ايضا على موقع </a:t>
            </a:r>
            <a:r>
              <a:rPr lang="ar-SA" sz="1800" smtClean="0"/>
              <a:t>المدرسة.</a:t>
            </a:r>
            <a:br>
              <a:rPr lang="ar-SA" sz="1800" smtClean="0"/>
            </a:br>
            <a:r>
              <a:rPr lang="ar-SA" sz="1800" dirty="0" smtClean="0"/>
              <a:t/>
            </a:r>
            <a:br>
              <a:rPr lang="ar-SA" sz="1800" dirty="0" smtClean="0"/>
            </a:br>
            <a:r>
              <a:rPr lang="ar-SA" sz="1800" dirty="0" smtClean="0"/>
              <a:t>- حلوا الصفحة 14 من كراس العمل وصوروها وابعثوها لي.</a:t>
            </a:r>
            <a:br>
              <a:rPr lang="ar-SA" sz="1800" dirty="0" smtClean="0"/>
            </a:br>
            <a:r>
              <a:rPr lang="en-US" sz="1800" b="1" dirty="0" smtClean="0"/>
              <a:t>workbook: p.14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ar-SA" sz="1800" dirty="0" smtClean="0"/>
              <a:t/>
            </a:r>
            <a:br>
              <a:rPr lang="ar-SA" sz="1800" dirty="0" smtClean="0"/>
            </a:br>
            <a:r>
              <a:rPr lang="en-US" sz="1800" dirty="0" smtClean="0"/>
              <a:t>Good Luck</a:t>
            </a:r>
            <a:endParaRPr lang="he-IL" sz="1800" dirty="0"/>
          </a:p>
        </p:txBody>
      </p:sp>
    </p:spTree>
    <p:extLst>
      <p:ext uri="{BB962C8B-B14F-4D97-AF65-F5344CB8AC3E}">
        <p14:creationId xmlns:p14="http://schemas.microsoft.com/office/powerpoint/2010/main" val="2250834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45</Words>
  <Application>Microsoft Office PowerPoint</Application>
  <PresentationFormat>‫הצגה על המסך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4" baseType="lpstr">
      <vt:lpstr>ערכת נושא Office</vt:lpstr>
      <vt:lpstr>Singular and Plural Nouns صيغة المفرد والجمع  1. بشكل عام, نضيف للاسم المفرد (s) لتحويله لصيغة الجمع. مثال:                example: apple – apples book – books girl - girls</vt:lpstr>
      <vt:lpstr>2. عندما ينتهي الاسم بأحد الحروف التالية: x, o, sh, ch, s,  ss)), نضيف للاسم  es. box – boxes potato – potatoes peach – peaches bus – buses dress – dresses  3. عندما ينتهي الاسم بحرف y مسبوق بحرف ساكن, نحذف y ونضع بدله i, ثم نضيف es. Baby – babies cherry – cherries  </vt:lpstr>
      <vt:lpstr>4. عندما ينتهي الاسم ب f  او fe, نحذفهما ونضع بدلهما ves. wolf – wolves knife – knives  5. هنالك اسماء شاذة يجب حفظ صيغة الجمع منها غيبا. tooth – teeth foot – feet woman – women man – men mouse – mice sheep – sheep fish – fish child – children   - مرفق للدرس رابط لفيديو توضيحي عن الموضوع, وتجدونه ايضا على موقع المدرسة.  - حلوا الصفحة 14 من كراس العمل وصوروها وابعثوها لي. workbook: p.14  Good Luck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Singular and Plural Nouns صيغة المفرد والجمع  1. بشكل عام, نضيف للاسم المفرد (s) لتحويله لصيغة الجمع. مثال:                example: apple – apples book – books girl - girls</dc:title>
  <dc:creator>user</dc:creator>
  <cp:lastModifiedBy>user</cp:lastModifiedBy>
  <cp:revision>5</cp:revision>
  <dcterms:created xsi:type="dcterms:W3CDTF">2020-10-12T19:18:24Z</dcterms:created>
  <dcterms:modified xsi:type="dcterms:W3CDTF">2020-10-12T19:58:05Z</dcterms:modified>
</cp:coreProperties>
</file>