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B786C5-64C3-40FD-87F6-A6380964A219}" type="datetimeFigureOut">
              <a:rPr lang="he-IL" smtClean="0"/>
              <a:pPr/>
              <a:t>ט"ז/תשרי/תשפ"א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F264E6-67FD-45E6-AABC-4DEE2E9A83A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907704" y="1340768"/>
            <a:ext cx="6552456" cy="1093961"/>
          </a:xfrm>
        </p:spPr>
        <p:txBody>
          <a:bodyPr/>
          <a:lstStyle/>
          <a:p>
            <a:pPr algn="ctr"/>
            <a:r>
              <a:rPr lang="ar-SA" dirty="0"/>
              <a:t>التوصيل الحراري والمواد العازلة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699792" y="3505200"/>
            <a:ext cx="4386808" cy="2444080"/>
          </a:xfrm>
        </p:spPr>
        <p:txBody>
          <a:bodyPr>
            <a:normAutofit/>
          </a:bodyPr>
          <a:lstStyle/>
          <a:p>
            <a:pPr algn="ctr"/>
            <a:r>
              <a:rPr lang="ar-SA" sz="4000" dirty="0"/>
              <a:t>للصف الثالث </a:t>
            </a:r>
          </a:p>
        </p:txBody>
      </p:sp>
    </p:spTree>
    <p:extLst>
      <p:ext uri="{BB962C8B-B14F-4D97-AF65-F5344CB8AC3E}">
        <p14:creationId xmlns:p14="http://schemas.microsoft.com/office/powerpoint/2010/main" val="118099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4876800"/>
          </a:xfrm>
        </p:spPr>
        <p:txBody>
          <a:bodyPr/>
          <a:lstStyle/>
          <a:p>
            <a:endParaRPr lang="ar-SA" dirty="0"/>
          </a:p>
          <a:p>
            <a:pPr marL="0" indent="0">
              <a:buNone/>
            </a:pPr>
            <a:endParaRPr lang="ar-SA" dirty="0"/>
          </a:p>
          <a:p>
            <a:endParaRPr lang="ar-SA" dirty="0"/>
          </a:p>
          <a:p>
            <a:r>
              <a:rPr lang="ar-SA" dirty="0"/>
              <a:t>لماذا نمسك الابريق بقماش عندما يكون ساخن ؟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0899">
            <a:off x="116609" y="5010535"/>
            <a:ext cx="3816424" cy="92212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847" y="404664"/>
            <a:ext cx="4104456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8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Autofit/>
          </a:bodyPr>
          <a:lstStyle/>
          <a:p>
            <a:pPr algn="r"/>
            <a:r>
              <a:rPr lang="ar-SA" sz="3600" dirty="0"/>
              <a:t>للمواد صفات عديدة تعلمنا عنها سابقا </a:t>
            </a:r>
            <a:br>
              <a:rPr lang="ar-SA" sz="3600" dirty="0"/>
            </a:br>
            <a:r>
              <a:rPr lang="ar-SA" sz="3600" dirty="0"/>
              <a:t>مثل : الذوبان , الانصهار , الغليان , يلمع .....</a:t>
            </a:r>
            <a:endParaRPr lang="he-I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564904"/>
            <a:ext cx="68407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اليوم سوف نتعلم صفة جديدة للمواد وهي :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3717032"/>
            <a:ext cx="468052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b="1" dirty="0">
                <a:solidFill>
                  <a:srgbClr val="00B050"/>
                </a:solidFill>
              </a:rPr>
              <a:t>التوصيل الحراري </a:t>
            </a:r>
            <a:endParaRPr lang="he-IL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68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الموصل الجيد للحرارة 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/>
              <a:t>هو مادة يمكن للحرارة ان تمر فيها 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</a:rPr>
              <a:t>مثال لمواد موصلة للحرارة :</a:t>
            </a:r>
          </a:p>
          <a:p>
            <a:pPr marL="0" indent="0">
              <a:buNone/>
            </a:pPr>
            <a:r>
              <a:rPr lang="ar-SA" dirty="0"/>
              <a:t>حديد , نحاس , الألومنيوم 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3600400" cy="31870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266579">
            <a:off x="2082416" y="5008934"/>
            <a:ext cx="16561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b="1" dirty="0">
                <a:solidFill>
                  <a:srgbClr val="FF0000"/>
                </a:solidFill>
              </a:rPr>
              <a:t>المعادن</a:t>
            </a:r>
            <a:endParaRPr lang="he-IL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029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3570354" cy="1953766"/>
          </a:xfr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2"/>
            <a:ext cx="3960440" cy="2097782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7032"/>
            <a:ext cx="3672408" cy="214312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63910"/>
            <a:ext cx="410445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3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الموصل الرديء للحرارة ( مواد عازله للحرارة ) 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/>
              <a:t>هو مادة لا تنتقل الحرارة عن طريقها 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</a:rPr>
              <a:t>مثال لمواد عازلة للحرارة :</a:t>
            </a:r>
          </a:p>
          <a:p>
            <a:pPr marL="0" indent="0">
              <a:buNone/>
            </a:pPr>
            <a:r>
              <a:rPr lang="ar-SA" dirty="0"/>
              <a:t>خشب , بلاستيك , قماش .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40968"/>
            <a:ext cx="4104456" cy="2688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774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r"/>
            <a:r>
              <a:rPr lang="ar-SA" dirty="0"/>
              <a:t>هيا بنا نقوم بتجربة عن مواد موصله للحرارة ومواد عازلة :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624736" cy="4320480"/>
          </a:xfrm>
        </p:spPr>
      </p:pic>
    </p:spTree>
    <p:extLst>
      <p:ext uri="{BB962C8B-B14F-4D97-AF65-F5344CB8AC3E}">
        <p14:creationId xmlns:p14="http://schemas.microsoft.com/office/powerpoint/2010/main" val="9993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7467600" cy="4513712"/>
          </a:xfrm>
        </p:spPr>
        <p:txBody>
          <a:bodyPr/>
          <a:lstStyle/>
          <a:p>
            <a:pPr marL="0" indent="0">
              <a:buNone/>
            </a:pPr>
            <a:r>
              <a:rPr lang="ar-SA" sz="3000" cap="small" dirty="0">
                <a:solidFill>
                  <a:srgbClr val="575F6D"/>
                </a:solidFill>
                <a:ea typeface="+mj-ea"/>
              </a:rPr>
              <a:t>الهواء هل هو </a:t>
            </a:r>
            <a:r>
              <a:rPr lang="ar-SA" sz="3000" b="1" u="sng" cap="small" dirty="0">
                <a:solidFill>
                  <a:srgbClr val="00B050"/>
                </a:solidFill>
                <a:ea typeface="+mj-ea"/>
              </a:rPr>
              <a:t>موصل للحرارة .</a:t>
            </a:r>
            <a:endParaRPr lang="ar-SA" sz="3000" b="1" u="sng" cap="small" dirty="0">
              <a:solidFill>
                <a:srgbClr val="FF0000"/>
              </a:solidFill>
              <a:ea typeface="+mj-ea"/>
            </a:endParaRPr>
          </a:p>
          <a:p>
            <a:pPr marL="0" indent="0">
              <a:buNone/>
            </a:pPr>
            <a:r>
              <a:rPr lang="ar-SA" sz="3000" b="1" u="sng" cap="small" dirty="0">
                <a:solidFill>
                  <a:srgbClr val="FF0000"/>
                </a:solidFill>
                <a:ea typeface="+mj-ea"/>
              </a:rPr>
              <a:t>أم</a:t>
            </a:r>
          </a:p>
          <a:p>
            <a:pPr marL="0" indent="0">
              <a:buNone/>
            </a:pPr>
            <a:r>
              <a:rPr lang="ar-SA" sz="3000" cap="small" dirty="0">
                <a:solidFill>
                  <a:srgbClr val="00B050"/>
                </a:solidFill>
                <a:ea typeface="+mj-ea"/>
              </a:rPr>
              <a:t> </a:t>
            </a:r>
            <a:r>
              <a:rPr lang="ar-SA" sz="3000" b="1" u="sng" cap="small" dirty="0">
                <a:solidFill>
                  <a:srgbClr val="00B050"/>
                </a:solidFill>
                <a:ea typeface="+mj-ea"/>
              </a:rPr>
              <a:t>رديء التوصيل للحرارة ( مواد عازله للحرارة ).</a:t>
            </a:r>
            <a:endParaRPr lang="he-IL" b="1" u="sng" dirty="0">
              <a:solidFill>
                <a:srgbClr val="00B050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29">
            <a:off x="356999" y="279343"/>
            <a:ext cx="2810869" cy="17506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3645024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u="sng" dirty="0">
                <a:solidFill>
                  <a:srgbClr val="FF0000"/>
                </a:solidFill>
              </a:rPr>
              <a:t>يعتبر عازل للحرارة </a:t>
            </a:r>
            <a:endParaRPr lang="he-IL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/>
              <a:t>الهواء يقسم لنوعين :</a:t>
            </a:r>
            <a:endParaRPr lang="he-IL" sz="48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/>
              <a:t>هواء ساكن </a:t>
            </a:r>
          </a:p>
          <a:p>
            <a:pPr marL="0" indent="0">
              <a:buNone/>
            </a:pPr>
            <a:r>
              <a:rPr lang="ar-SA" dirty="0"/>
              <a:t>يعمل عمل المواد العازلة .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/>
              <a:t>هواء متحرك </a:t>
            </a:r>
          </a:p>
          <a:p>
            <a:pPr marL="0" indent="0">
              <a:buNone/>
            </a:pPr>
            <a:r>
              <a:rPr lang="ar-SA" dirty="0"/>
              <a:t>ينقل الحرارة من مكان الى اخر 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066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</TotalTime>
  <Words>142</Words>
  <Application>Microsoft Office PowerPoint</Application>
  <PresentationFormat>‫הצגה על המסך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חלון</vt:lpstr>
      <vt:lpstr>التوصيل الحراري والمواد العازلة </vt:lpstr>
      <vt:lpstr>מצגת של PowerPoint‏</vt:lpstr>
      <vt:lpstr>للمواد صفات عديدة تعلمنا عنها سابقا  مثل : الذوبان , الانصهار , الغليان , يلمع .....</vt:lpstr>
      <vt:lpstr>الموصل الجيد للحرارة :</vt:lpstr>
      <vt:lpstr>מצגת של PowerPoint‏</vt:lpstr>
      <vt:lpstr>الموصل الرديء للحرارة ( مواد عازله للحرارة ) :</vt:lpstr>
      <vt:lpstr>هيا بنا نقوم بتجربة عن مواد موصله للحرارة ومواد عازلة :</vt:lpstr>
      <vt:lpstr>מצגת של PowerPoint‏</vt:lpstr>
      <vt:lpstr>الهواء يقسم لنوعين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التوصيل الحراري والمواد العازلة</dc:title>
  <dc:creator>aa</dc:creator>
  <cp:lastModifiedBy>rowida amterat</cp:lastModifiedBy>
  <cp:revision>27</cp:revision>
  <dcterms:created xsi:type="dcterms:W3CDTF">2017-01-14T10:02:17Z</dcterms:created>
  <dcterms:modified xsi:type="dcterms:W3CDTF">2020-10-04T06:00:39Z</dcterms:modified>
</cp:coreProperties>
</file>