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56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D5790D-17AC-49FF-9B4E-8D88386A56D5}" type="datetimeFigureOut">
              <a:rPr lang="ar-SA" smtClean="0"/>
              <a:t>04/03/1442</a:t>
            </a:fld>
            <a:endParaRPr lang="ar-SA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6F5F66-DAF1-4836-82FA-9CAC5E0C021A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D5790D-17AC-49FF-9B4E-8D88386A56D5}" type="datetimeFigureOut">
              <a:rPr lang="ar-SA" smtClean="0"/>
              <a:t>04/03/1442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6F5F66-DAF1-4836-82FA-9CAC5E0C021A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D5790D-17AC-49FF-9B4E-8D88386A56D5}" type="datetimeFigureOut">
              <a:rPr lang="ar-SA" smtClean="0"/>
              <a:t>04/03/1442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6F5F66-DAF1-4836-82FA-9CAC5E0C021A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D5790D-17AC-49FF-9B4E-8D88386A56D5}" type="datetimeFigureOut">
              <a:rPr lang="ar-SA" smtClean="0"/>
              <a:t>04/03/1442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6F5F66-DAF1-4836-82FA-9CAC5E0C021A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D5790D-17AC-49FF-9B4E-8D88386A56D5}" type="datetimeFigureOut">
              <a:rPr lang="ar-SA" smtClean="0"/>
              <a:t>04/03/1442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6F5F66-DAF1-4836-82FA-9CAC5E0C021A}" type="slidenum">
              <a:rPr lang="ar-SA" smtClean="0"/>
              <a:t>‹#›</a:t>
            </a:fld>
            <a:endParaRPr lang="ar-SA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D5790D-17AC-49FF-9B4E-8D88386A56D5}" type="datetimeFigureOut">
              <a:rPr lang="ar-SA" smtClean="0"/>
              <a:t>04/03/1442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6F5F66-DAF1-4836-82FA-9CAC5E0C021A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D5790D-17AC-49FF-9B4E-8D88386A56D5}" type="datetimeFigureOut">
              <a:rPr lang="ar-SA" smtClean="0"/>
              <a:t>04/03/1442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6F5F66-DAF1-4836-82FA-9CAC5E0C021A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D5790D-17AC-49FF-9B4E-8D88386A56D5}" type="datetimeFigureOut">
              <a:rPr lang="ar-SA" smtClean="0"/>
              <a:t>04/03/1442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6F5F66-DAF1-4836-82FA-9CAC5E0C021A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D5790D-17AC-49FF-9B4E-8D88386A56D5}" type="datetimeFigureOut">
              <a:rPr lang="ar-SA" smtClean="0"/>
              <a:t>04/03/1442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6F5F66-DAF1-4836-82FA-9CAC5E0C021A}" type="slidenum">
              <a:rPr lang="ar-SA" smtClean="0"/>
              <a:t>‹#›</a:t>
            </a:fld>
            <a:endParaRPr lang="ar-SA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D5790D-17AC-49FF-9B4E-8D88386A56D5}" type="datetimeFigureOut">
              <a:rPr lang="ar-SA" smtClean="0"/>
              <a:t>04/03/1442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6F5F66-DAF1-4836-82FA-9CAC5E0C021A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D5790D-17AC-49FF-9B4E-8D88386A56D5}" type="datetimeFigureOut">
              <a:rPr lang="ar-SA" smtClean="0"/>
              <a:t>04/03/1442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6F5F66-DAF1-4836-82FA-9CAC5E0C021A}" type="slidenum">
              <a:rPr lang="ar-SA" smtClean="0"/>
              <a:t>‹#›</a:t>
            </a:fld>
            <a:endParaRPr lang="ar-SA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8D5790D-17AC-49FF-9B4E-8D88386A56D5}" type="datetimeFigureOut">
              <a:rPr lang="ar-SA" smtClean="0"/>
              <a:t>04/03/1442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SA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E6F5F66-DAF1-4836-82FA-9CAC5E0C021A}" type="slidenum">
              <a:rPr lang="ar-SA" smtClean="0"/>
              <a:t>‹#›</a:t>
            </a:fld>
            <a:endParaRPr lang="ar-SA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Abo </a:t>
            </a:r>
            <a:r>
              <a:rPr lang="en-US" dirty="0" err="1" smtClean="0"/>
              <a:t>Obaida</a:t>
            </a:r>
            <a:r>
              <a:rPr lang="en-US" dirty="0" smtClean="0"/>
              <a:t> School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algn="ctr"/>
            <a:r>
              <a:rPr lang="en-US" sz="9600" dirty="0" smtClean="0"/>
              <a:t>Adjectives</a:t>
            </a:r>
            <a:endParaRPr lang="en-US" dirty="0" smtClean="0"/>
          </a:p>
          <a:p>
            <a:pPr algn="ctr"/>
            <a:r>
              <a:rPr lang="en-US" dirty="0" smtClean="0"/>
              <a:t> </a:t>
            </a:r>
            <a:r>
              <a:rPr lang="ar-SA" dirty="0" smtClean="0"/>
              <a:t>الصفات</a:t>
            </a:r>
          </a:p>
          <a:p>
            <a:pPr marL="82296" indent="0" algn="ctr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05477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326637" y="4797152"/>
            <a:ext cx="6485723" cy="1008112"/>
          </a:xfrm>
        </p:spPr>
        <p:txBody>
          <a:bodyPr>
            <a:normAutofit/>
          </a:bodyPr>
          <a:lstStyle/>
          <a:p>
            <a:r>
              <a:rPr lang="en-US" sz="4400" dirty="0">
                <a:latin typeface="Comic Sans MS" pitchFamily="66" charset="0"/>
              </a:rPr>
              <a:t>h</a:t>
            </a:r>
            <a:r>
              <a:rPr lang="en-US" sz="4400" dirty="0" smtClean="0">
                <a:latin typeface="Comic Sans MS" pitchFamily="66" charset="0"/>
              </a:rPr>
              <a:t>appy         </a:t>
            </a:r>
            <a:r>
              <a:rPr lang="en-US" sz="4400" dirty="0">
                <a:latin typeface="Comic Sans MS" pitchFamily="66" charset="0"/>
              </a:rPr>
              <a:t> </a:t>
            </a:r>
            <a:r>
              <a:rPr lang="en-US" sz="4400" dirty="0" smtClean="0">
                <a:latin typeface="Comic Sans MS" pitchFamily="66" charset="0"/>
              </a:rPr>
              <a:t>           sad</a:t>
            </a:r>
            <a:endParaRPr lang="ar-SA" sz="4400" dirty="0">
              <a:latin typeface="Comic Sans MS" pitchFamily="66" charset="0"/>
            </a:endParaRPr>
          </a:p>
        </p:txBody>
      </p:sp>
      <p:pic>
        <p:nvPicPr>
          <p:cNvPr id="1026" name="Picture 2" descr="Free Free Happy Clipart, Download Free Clip Art, Free Clip Art on Clipart  Librar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548680"/>
            <a:ext cx="3240359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ree Sad Face Clip Art, Download Free Clip Art, Free Clip Art on Clipart  Librar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9319" y="692696"/>
            <a:ext cx="3248848" cy="2988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581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2555776" y="4725144"/>
            <a:ext cx="5328592" cy="1152128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d</a:t>
            </a:r>
            <a:r>
              <a:rPr lang="en-US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irty       clean</a:t>
            </a:r>
            <a:endParaRPr lang="ar-SA" sz="4400" b="1" dirty="0">
              <a:solidFill>
                <a:schemeClr val="tx1">
                  <a:lumMod val="95000"/>
                  <a:lumOff val="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2050" name="Picture 2" descr="clean and dirty - Buy this stock vector and explore similar vectors at  Adobe Stock | Adobe Sto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620688"/>
            <a:ext cx="6624736" cy="4302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587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Opposite big and small stock vector. Illustration of little - 11556505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32656"/>
            <a:ext cx="6929671" cy="5760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093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Tall Short Stock Illustrations – 716 Tall Short Stock Illustrations,  Vectors &amp; Clipart - Dreamsti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99336"/>
            <a:ext cx="7272808" cy="6558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674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Opposite Adjectives Fat And Thin Illustration Royalty Free Cliparts,  Vectors, And Stock Illustration. Image 48319560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8193" y="188640"/>
            <a:ext cx="7332465" cy="6264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188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Angry Hungry Man Spoon Forkvector Cartoon Stock Vector (Royalty Free)  69482426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9863"/>
            <a:ext cx="5715000" cy="5651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ربع نص 1"/>
          <p:cNvSpPr txBox="1"/>
          <p:nvPr/>
        </p:nvSpPr>
        <p:spPr>
          <a:xfrm>
            <a:off x="2195736" y="5949280"/>
            <a:ext cx="504056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4000" b="1" dirty="0">
                <a:latin typeface="Comic Sans MS" pitchFamily="66" charset="0"/>
              </a:rPr>
              <a:t>a</a:t>
            </a:r>
            <a:r>
              <a:rPr lang="en-US" sz="4000" b="1" dirty="0" smtClean="0">
                <a:latin typeface="Comic Sans MS" pitchFamily="66" charset="0"/>
              </a:rPr>
              <a:t>ngry + hungry</a:t>
            </a:r>
            <a:endParaRPr lang="ar-SA" sz="4000" b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11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A scared and shaking boy #cartoon #clipart #vector #vectortoons #stockimage  #stockart #art | Cartoon drawings, Cartoon kids, Drawing cartoon characte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8640"/>
            <a:ext cx="2695026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Free Tired Girl Cliparts, Download Free Clip Art, Free Clip Art on Clipart  Librar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3" y="378531"/>
            <a:ext cx="4176463" cy="4418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ربع نص 1"/>
          <p:cNvSpPr txBox="1"/>
          <p:nvPr/>
        </p:nvSpPr>
        <p:spPr>
          <a:xfrm>
            <a:off x="1907704" y="5733256"/>
            <a:ext cx="640871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4400" b="1" dirty="0" smtClean="0">
                <a:latin typeface="Comic Sans MS" pitchFamily="66" charset="0"/>
              </a:rPr>
              <a:t>scared     +     tired</a:t>
            </a:r>
            <a:endParaRPr lang="ar-SA" sz="4400" b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04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Myself: </a:t>
            </a:r>
            <a:r>
              <a:rPr lang="ar-SA" dirty="0" smtClean="0"/>
              <a:t>:عن نفسي: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 rtl="0"/>
            <a:r>
              <a:rPr lang="en-US" sz="4800" dirty="0" smtClean="0"/>
              <a:t>I am ____________.</a:t>
            </a:r>
          </a:p>
          <a:p>
            <a:pPr algn="ctr" rtl="0"/>
            <a:endParaRPr lang="en-US" sz="4800" dirty="0"/>
          </a:p>
          <a:p>
            <a:pPr algn="l" rtl="0"/>
            <a:r>
              <a:rPr lang="en-US" sz="4800" dirty="0">
                <a:latin typeface="Comic Sans MS" pitchFamily="66" charset="0"/>
              </a:rPr>
              <a:t>h</a:t>
            </a:r>
            <a:r>
              <a:rPr lang="en-US" sz="4800" dirty="0" smtClean="0">
                <a:latin typeface="Comic Sans MS" pitchFamily="66" charset="0"/>
              </a:rPr>
              <a:t>appy    -  scared  - tall</a:t>
            </a:r>
          </a:p>
          <a:p>
            <a:pPr algn="l" rtl="0"/>
            <a:r>
              <a:rPr lang="en-US" sz="4800" dirty="0">
                <a:latin typeface="Comic Sans MS" pitchFamily="66" charset="0"/>
              </a:rPr>
              <a:t>s</a:t>
            </a:r>
            <a:r>
              <a:rPr lang="en-US" sz="4800" dirty="0" smtClean="0">
                <a:latin typeface="Comic Sans MS" pitchFamily="66" charset="0"/>
              </a:rPr>
              <a:t>ad  -  big  -  short</a:t>
            </a:r>
          </a:p>
          <a:p>
            <a:pPr algn="l" rtl="0"/>
            <a:r>
              <a:rPr lang="en-US" sz="4800" dirty="0">
                <a:latin typeface="Comic Sans MS" pitchFamily="66" charset="0"/>
              </a:rPr>
              <a:t>a</a:t>
            </a:r>
            <a:r>
              <a:rPr lang="en-US" sz="4800" dirty="0" smtClean="0">
                <a:latin typeface="Comic Sans MS" pitchFamily="66" charset="0"/>
              </a:rPr>
              <a:t>ngry  -   small -  clean  </a:t>
            </a:r>
          </a:p>
          <a:p>
            <a:pPr algn="l" rtl="0"/>
            <a:r>
              <a:rPr lang="en-US" sz="4800" dirty="0">
                <a:latin typeface="Comic Sans MS" pitchFamily="66" charset="0"/>
              </a:rPr>
              <a:t>h</a:t>
            </a:r>
            <a:r>
              <a:rPr lang="en-US" sz="4800" dirty="0" smtClean="0">
                <a:latin typeface="Comic Sans MS" pitchFamily="66" charset="0"/>
              </a:rPr>
              <a:t>ungry  -  fat  - dirty</a:t>
            </a:r>
          </a:p>
          <a:p>
            <a:pPr algn="l" rtl="0"/>
            <a:r>
              <a:rPr lang="en-US" sz="4800">
                <a:latin typeface="Comic Sans MS" pitchFamily="66" charset="0"/>
              </a:rPr>
              <a:t>t</a:t>
            </a:r>
            <a:r>
              <a:rPr lang="en-US" sz="4800" smtClean="0">
                <a:latin typeface="Comic Sans MS" pitchFamily="66" charset="0"/>
              </a:rPr>
              <a:t>ired   -  </a:t>
            </a:r>
            <a:r>
              <a:rPr lang="en-US" sz="4800" dirty="0" smtClean="0">
                <a:latin typeface="Comic Sans MS" pitchFamily="66" charset="0"/>
              </a:rPr>
              <a:t>thin</a:t>
            </a:r>
            <a:endParaRPr lang="ar-SA" sz="4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8845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1567</TotalTime>
  <Words>49</Words>
  <Application>Microsoft Office PowerPoint</Application>
  <PresentationFormat>عرض على الشاشة (3:4)‏</PresentationFormat>
  <Paragraphs>16</Paragraphs>
  <Slides>9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انقلاب</vt:lpstr>
      <vt:lpstr>Abo Obaida School</vt:lpstr>
      <vt:lpstr>happy                     sad</vt:lpstr>
      <vt:lpstr>dirty       clean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About Myself: :عن نفسي: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happy</dc:title>
  <dc:creator>dania center</dc:creator>
  <cp:lastModifiedBy>dania center</cp:lastModifiedBy>
  <cp:revision>6</cp:revision>
  <dcterms:created xsi:type="dcterms:W3CDTF">2020-10-18T09:50:29Z</dcterms:created>
  <dcterms:modified xsi:type="dcterms:W3CDTF">2020-10-20T08:26:42Z</dcterms:modified>
</cp:coreProperties>
</file>