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86F4-F173-485E-9C5B-A594B12ECBEE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1D398-3EA4-45F6-9CAB-DB150579E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195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86F4-F173-485E-9C5B-A594B12ECBEE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1D398-3EA4-45F6-9CAB-DB150579E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317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86F4-F173-485E-9C5B-A594B12ECBEE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1D398-3EA4-45F6-9CAB-DB150579E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240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86F4-F173-485E-9C5B-A594B12ECBEE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1D398-3EA4-45F6-9CAB-DB150579E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057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86F4-F173-485E-9C5B-A594B12ECBEE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1D398-3EA4-45F6-9CAB-DB150579E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45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86F4-F173-485E-9C5B-A594B12ECBEE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1D398-3EA4-45F6-9CAB-DB150579E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90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86F4-F173-485E-9C5B-A594B12ECBEE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1D398-3EA4-45F6-9CAB-DB150579E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341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86F4-F173-485E-9C5B-A594B12ECBEE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1D398-3EA4-45F6-9CAB-DB150579E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387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86F4-F173-485E-9C5B-A594B12ECBEE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1D398-3EA4-45F6-9CAB-DB150579E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691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86F4-F173-485E-9C5B-A594B12ECBEE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1D398-3EA4-45F6-9CAB-DB150579E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656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86F4-F173-485E-9C5B-A594B12ECBEE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1D398-3EA4-45F6-9CAB-DB150579E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36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886F4-F173-485E-9C5B-A594B12ECBEE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1D398-3EA4-45F6-9CAB-DB150579E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860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4001" cy="6864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" y="4952814"/>
            <a:ext cx="2060619" cy="1905186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7006" y="5020887"/>
            <a:ext cx="2437141" cy="1843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93474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شاشة عريضة</PresentationFormat>
  <Paragraphs>0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ערכת נושא Office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w10</dc:creator>
  <cp:lastModifiedBy>rasha abubader</cp:lastModifiedBy>
  <cp:revision>1</cp:revision>
  <dcterms:created xsi:type="dcterms:W3CDTF">2020-09-18T16:30:42Z</dcterms:created>
  <dcterms:modified xsi:type="dcterms:W3CDTF">2020-09-22T04:40:49Z</dcterms:modified>
</cp:coreProperties>
</file>