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013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886F4-F173-485E-9C5B-A594B12ECBE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1D398-3EA4-45F6-9CAB-DB150579E3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195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886F4-F173-485E-9C5B-A594B12ECBE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1D398-3EA4-45F6-9CAB-DB150579E3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317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886F4-F173-485E-9C5B-A594B12ECBE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1D398-3EA4-45F6-9CAB-DB150579E3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240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886F4-F173-485E-9C5B-A594B12ECBE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1D398-3EA4-45F6-9CAB-DB150579E3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057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886F4-F173-485E-9C5B-A594B12ECBE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1D398-3EA4-45F6-9CAB-DB150579E3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145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886F4-F173-485E-9C5B-A594B12ECBE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1D398-3EA4-45F6-9CAB-DB150579E3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990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886F4-F173-485E-9C5B-A594B12ECBE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1D398-3EA4-45F6-9CAB-DB150579E3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341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886F4-F173-485E-9C5B-A594B12ECBE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1D398-3EA4-45F6-9CAB-DB150579E3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387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886F4-F173-485E-9C5B-A594B12ECBE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1D398-3EA4-45F6-9CAB-DB150579E3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691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886F4-F173-485E-9C5B-A594B12ECBE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1D398-3EA4-45F6-9CAB-DB150579E3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656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886F4-F173-485E-9C5B-A594B12ECBE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1D398-3EA4-45F6-9CAB-DB150579E3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369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886F4-F173-485E-9C5B-A594B12ECBEE}" type="datetimeFigureOut">
              <a:rPr lang="en-US" smtClean="0"/>
              <a:t>9/22/2020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1D398-3EA4-45F6-9CAB-DB150579E3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860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04001" cy="68647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תמונה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4952814"/>
            <a:ext cx="2060619" cy="1905186"/>
          </a:xfrm>
          <a:prstGeom prst="rect">
            <a:avLst/>
          </a:prstGeom>
        </p:spPr>
      </p:pic>
      <p:pic>
        <p:nvPicPr>
          <p:cNvPr id="6" name="תמונה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7006" y="5020887"/>
            <a:ext cx="2437141" cy="1843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1934747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شاشة عريضة</PresentationFormat>
  <Paragraphs>0</Paragraphs>
  <Slides>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ערכת נושא Office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w10</dc:creator>
  <cp:lastModifiedBy>rasha abubader</cp:lastModifiedBy>
  <cp:revision>1</cp:revision>
  <dcterms:created xsi:type="dcterms:W3CDTF">2020-09-18T16:30:42Z</dcterms:created>
  <dcterms:modified xsi:type="dcterms:W3CDTF">2020-09-22T04:40:49Z</dcterms:modified>
</cp:coreProperties>
</file>