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6" r:id="rId2"/>
    <p:sldId id="271" r:id="rId3"/>
    <p:sldId id="272" r:id="rId4"/>
    <p:sldId id="264" r:id="rId5"/>
    <p:sldId id="265" r:id="rId6"/>
    <p:sldId id="266" r:id="rId7"/>
    <p:sldId id="267" r:id="rId8"/>
    <p:sldId id="268" r:id="rId9"/>
    <p:sldId id="273" r:id="rId10"/>
    <p:sldId id="269" r:id="rId11"/>
    <p:sldId id="270" r:id="rId12"/>
    <p:sldId id="274" r:id="rId13"/>
    <p:sldId id="275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353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66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806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893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162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75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550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792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889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3218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759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29B8F-4D0A-4583-81BF-48B641291A56}" type="datetimeFigureOut">
              <a:rPr lang="ar-SA" smtClean="0"/>
              <a:t>22/01/1441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B70C8-EF3A-4E01-8E61-ADF4850E16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629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3" y="3284984"/>
            <a:ext cx="4382789" cy="3385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وسيلة شرح على شكل سحابة 1"/>
          <p:cNvSpPr/>
          <p:nvPr/>
        </p:nvSpPr>
        <p:spPr>
          <a:xfrm>
            <a:off x="2315237" y="116632"/>
            <a:ext cx="6721259" cy="3312368"/>
          </a:xfrm>
          <a:prstGeom prst="cloudCallout">
            <a:avLst>
              <a:gd name="adj1" fmla="val -48258"/>
              <a:gd name="adj2" fmla="val 69511"/>
            </a:avLst>
          </a:prstGeom>
          <a:noFill/>
          <a:ln w="889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8000" b="1" dirty="0">
                <a:solidFill>
                  <a:srgbClr val="FF0000"/>
                </a:solidFill>
              </a:rPr>
              <a:t>أَدَواتُ الرَّبط</a:t>
            </a:r>
          </a:p>
        </p:txBody>
      </p:sp>
    </p:spTree>
    <p:extLst>
      <p:ext uri="{BB962C8B-B14F-4D97-AF65-F5344CB8AC3E}">
        <p14:creationId xmlns:p14="http://schemas.microsoft.com/office/powerpoint/2010/main" val="507790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1387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450347" y="3492071"/>
            <a:ext cx="3888432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بَيْنَما</a:t>
            </a:r>
          </a:p>
        </p:txBody>
      </p:sp>
    </p:spTree>
    <p:extLst>
      <p:ext uri="{BB962C8B-B14F-4D97-AF65-F5344CB8AC3E}">
        <p14:creationId xmlns:p14="http://schemas.microsoft.com/office/powerpoint/2010/main" val="4115893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1387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-203010" y="3356992"/>
            <a:ext cx="4752528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بِسبب</a:t>
            </a:r>
          </a:p>
        </p:txBody>
      </p:sp>
    </p:spTree>
    <p:extLst>
      <p:ext uri="{BB962C8B-B14F-4D97-AF65-F5344CB8AC3E}">
        <p14:creationId xmlns:p14="http://schemas.microsoft.com/office/powerpoint/2010/main" val="1943304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1387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683568" y="3356992"/>
            <a:ext cx="3384376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600" b="1" dirty="0"/>
              <a:t>لكِن</a:t>
            </a:r>
          </a:p>
        </p:txBody>
      </p:sp>
    </p:spTree>
    <p:extLst>
      <p:ext uri="{BB962C8B-B14F-4D97-AF65-F5344CB8AC3E}">
        <p14:creationId xmlns:p14="http://schemas.microsoft.com/office/powerpoint/2010/main" val="3283756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1387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662991" y="3645024"/>
            <a:ext cx="3384376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6600" b="1" dirty="0"/>
              <a:t>أَو</a:t>
            </a:r>
          </a:p>
        </p:txBody>
      </p:sp>
    </p:spTree>
    <p:extLst>
      <p:ext uri="{BB962C8B-B14F-4D97-AF65-F5344CB8AC3E}">
        <p14:creationId xmlns:p14="http://schemas.microsoft.com/office/powerpoint/2010/main" val="3674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395536" y="3451346"/>
            <a:ext cx="2736304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وَ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12159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395536" y="3451346"/>
            <a:ext cx="2736304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ثُمَّ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3364020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395536" y="3451346"/>
            <a:ext cx="3888432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لِذلكَ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171965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201914" y="3604546"/>
            <a:ext cx="3888432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كَذلِكَ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3767948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683568" y="3497142"/>
            <a:ext cx="3036890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لِأَنَّ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481495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467544" y="3356992"/>
            <a:ext cx="3168352" cy="31547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9900" b="1" dirty="0"/>
              <a:t>لَمّا</a:t>
            </a:r>
          </a:p>
        </p:txBody>
      </p:sp>
    </p:spTree>
    <p:extLst>
      <p:ext uri="{BB962C8B-B14F-4D97-AF65-F5344CB8AC3E}">
        <p14:creationId xmlns:p14="http://schemas.microsoft.com/office/powerpoint/2010/main" val="2913636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971600" y="3511657"/>
            <a:ext cx="2952328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لِهذا</a:t>
            </a:r>
          </a:p>
        </p:txBody>
      </p:sp>
    </p:spTree>
    <p:extLst>
      <p:ext uri="{BB962C8B-B14F-4D97-AF65-F5344CB8AC3E}">
        <p14:creationId xmlns:p14="http://schemas.microsoft.com/office/powerpoint/2010/main" val="3130539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971600" y="3511657"/>
            <a:ext cx="2448272" cy="26468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600" b="1" dirty="0"/>
              <a:t>فـَ</a:t>
            </a:r>
          </a:p>
        </p:txBody>
      </p:sp>
    </p:spTree>
    <p:extLst>
      <p:ext uri="{BB962C8B-B14F-4D97-AF65-F5344CB8AC3E}">
        <p14:creationId xmlns:p14="http://schemas.microsoft.com/office/powerpoint/2010/main" val="26108698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</Words>
  <Application>Microsoft Office PowerPoint</Application>
  <PresentationFormat>عرض على الشاشة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Arial</vt:lpstr>
      <vt:lpstr>Calibri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HP</cp:lastModifiedBy>
  <cp:revision>4</cp:revision>
  <dcterms:created xsi:type="dcterms:W3CDTF">2016-11-08T17:04:42Z</dcterms:created>
  <dcterms:modified xsi:type="dcterms:W3CDTF">2019-09-21T08:49:06Z</dcterms:modified>
</cp:coreProperties>
</file>