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45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760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73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755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73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828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24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983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145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049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3924-444C-4C52-AD1E-7F067B1B5243}" type="datetimeFigureOut">
              <a:rPr lang="he-IL" smtClean="0"/>
              <a:t>כ"ו/שבט/תשפ"א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B253-9F2C-4243-AB7B-A2C8EA62E8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067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82206"/>
            <a:ext cx="9144000" cy="2387600"/>
          </a:xfrm>
        </p:spPr>
        <p:txBody>
          <a:bodyPr/>
          <a:lstStyle/>
          <a:p>
            <a:r>
              <a:rPr lang="ar-SA" dirty="0" smtClean="0"/>
              <a:t>معطى قانون مساحه مربع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721734" y="2764912"/>
            <a:ext cx="9144000" cy="1655762"/>
          </a:xfrm>
        </p:spPr>
        <p:txBody>
          <a:bodyPr/>
          <a:lstStyle/>
          <a:p>
            <a:r>
              <a:rPr lang="ar-SA" dirty="0" smtClean="0"/>
              <a:t>اتبع الخطوات </a:t>
            </a:r>
            <a:r>
              <a:rPr lang="ar-SA" dirty="0" err="1" smtClean="0"/>
              <a:t>المطلوبه</a:t>
            </a:r>
            <a:r>
              <a:rPr lang="ar-SA" dirty="0" smtClean="0"/>
              <a:t> ثم حل حسب القانون المعطى:</a:t>
            </a:r>
          </a:p>
          <a:p>
            <a:pPr algn="r"/>
            <a:r>
              <a:rPr lang="ar-SA" dirty="0" smtClean="0"/>
              <a:t>ارسم مربعا طول ضلعه 6 سم , جد مساحة المربع:</a:t>
            </a:r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5048520" y="4250031"/>
            <a:ext cx="2099257" cy="1880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96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auto">
          <a:xfrm>
            <a:off x="2549943" y="1916832"/>
            <a:ext cx="1828402" cy="1843615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47694" y="620688"/>
            <a:ext cx="2279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المساحة  </a:t>
            </a:r>
            <a:endParaRPr lang="he-I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8507090" y="1752553"/>
            <a:ext cx="10631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التعريف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943873" y="1772817"/>
            <a:ext cx="39116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هو عدد النقاط </a:t>
            </a:r>
            <a:r>
              <a:rPr lang="ar-SA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الموجوده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في  شكل 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13" name="מלבן 2112"/>
          <p:cNvSpPr/>
          <p:nvPr/>
        </p:nvSpPr>
        <p:spPr>
          <a:xfrm>
            <a:off x="6203901" y="3419012"/>
            <a:ext cx="119663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إضغط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هنا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2" name="מלבן 151"/>
          <p:cNvSpPr/>
          <p:nvPr/>
        </p:nvSpPr>
        <p:spPr bwMode="auto">
          <a:xfrm>
            <a:off x="4144645" y="193259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6" name="מלבן 165"/>
          <p:cNvSpPr/>
          <p:nvPr/>
        </p:nvSpPr>
        <p:spPr bwMode="auto">
          <a:xfrm>
            <a:off x="4144645" y="2158969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7" name="מלבן 166"/>
          <p:cNvSpPr/>
          <p:nvPr/>
        </p:nvSpPr>
        <p:spPr bwMode="auto">
          <a:xfrm>
            <a:off x="4144645" y="238534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8" name="מלבן 167"/>
          <p:cNvSpPr/>
          <p:nvPr/>
        </p:nvSpPr>
        <p:spPr bwMode="auto">
          <a:xfrm>
            <a:off x="4144645" y="261948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7" name="מלבן 176"/>
          <p:cNvSpPr/>
          <p:nvPr/>
        </p:nvSpPr>
        <p:spPr bwMode="auto">
          <a:xfrm>
            <a:off x="4144645" y="2851758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8" name="מלבן 177"/>
          <p:cNvSpPr/>
          <p:nvPr/>
        </p:nvSpPr>
        <p:spPr bwMode="auto">
          <a:xfrm>
            <a:off x="4144645" y="3078135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9" name="מלבן 178"/>
          <p:cNvSpPr/>
          <p:nvPr/>
        </p:nvSpPr>
        <p:spPr bwMode="auto">
          <a:xfrm>
            <a:off x="4144645" y="330451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0" name="מלבן 179"/>
          <p:cNvSpPr/>
          <p:nvPr/>
        </p:nvSpPr>
        <p:spPr bwMode="auto">
          <a:xfrm>
            <a:off x="4144645" y="353865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1" name="מלבן 180"/>
          <p:cNvSpPr/>
          <p:nvPr/>
        </p:nvSpPr>
        <p:spPr bwMode="auto">
          <a:xfrm>
            <a:off x="3928621" y="193259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2" name="מלבן 181"/>
          <p:cNvSpPr/>
          <p:nvPr/>
        </p:nvSpPr>
        <p:spPr bwMode="auto">
          <a:xfrm>
            <a:off x="3928621" y="2158969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3" name="מלבן 182"/>
          <p:cNvSpPr/>
          <p:nvPr/>
        </p:nvSpPr>
        <p:spPr bwMode="auto">
          <a:xfrm>
            <a:off x="3928621" y="238534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4" name="מלבן 183"/>
          <p:cNvSpPr/>
          <p:nvPr/>
        </p:nvSpPr>
        <p:spPr bwMode="auto">
          <a:xfrm>
            <a:off x="3928621" y="261948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5" name="מלבן 184"/>
          <p:cNvSpPr/>
          <p:nvPr/>
        </p:nvSpPr>
        <p:spPr bwMode="auto">
          <a:xfrm>
            <a:off x="3928621" y="2851758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6" name="מלבן 185"/>
          <p:cNvSpPr/>
          <p:nvPr/>
        </p:nvSpPr>
        <p:spPr bwMode="auto">
          <a:xfrm>
            <a:off x="3928621" y="3078135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7" name="מלבן 186"/>
          <p:cNvSpPr/>
          <p:nvPr/>
        </p:nvSpPr>
        <p:spPr bwMode="auto">
          <a:xfrm>
            <a:off x="3928621" y="330451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8" name="מלבן 187"/>
          <p:cNvSpPr/>
          <p:nvPr/>
        </p:nvSpPr>
        <p:spPr bwMode="auto">
          <a:xfrm>
            <a:off x="3928621" y="353865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89" name="מלבן 188"/>
          <p:cNvSpPr/>
          <p:nvPr/>
        </p:nvSpPr>
        <p:spPr bwMode="auto">
          <a:xfrm>
            <a:off x="3694921" y="193259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0" name="מלבן 189"/>
          <p:cNvSpPr/>
          <p:nvPr/>
        </p:nvSpPr>
        <p:spPr bwMode="auto">
          <a:xfrm>
            <a:off x="3694921" y="2158969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1" name="מלבן 190"/>
          <p:cNvSpPr/>
          <p:nvPr/>
        </p:nvSpPr>
        <p:spPr bwMode="auto">
          <a:xfrm>
            <a:off x="3694921" y="238534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2" name="מלבן 191"/>
          <p:cNvSpPr/>
          <p:nvPr/>
        </p:nvSpPr>
        <p:spPr bwMode="auto">
          <a:xfrm>
            <a:off x="3694921" y="261948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3" name="מלבן 192"/>
          <p:cNvSpPr/>
          <p:nvPr/>
        </p:nvSpPr>
        <p:spPr bwMode="auto">
          <a:xfrm>
            <a:off x="3694921" y="2851758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" name="מלבן 193"/>
          <p:cNvSpPr/>
          <p:nvPr/>
        </p:nvSpPr>
        <p:spPr bwMode="auto">
          <a:xfrm>
            <a:off x="3694921" y="3078135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5" name="מלבן 194"/>
          <p:cNvSpPr/>
          <p:nvPr/>
        </p:nvSpPr>
        <p:spPr bwMode="auto">
          <a:xfrm>
            <a:off x="3694921" y="330451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6" name="מלבן 195"/>
          <p:cNvSpPr/>
          <p:nvPr/>
        </p:nvSpPr>
        <p:spPr bwMode="auto">
          <a:xfrm>
            <a:off x="3694921" y="353865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7" name="מלבן 196"/>
          <p:cNvSpPr/>
          <p:nvPr/>
        </p:nvSpPr>
        <p:spPr bwMode="auto">
          <a:xfrm>
            <a:off x="3478897" y="193259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8" name="מלבן 197"/>
          <p:cNvSpPr/>
          <p:nvPr/>
        </p:nvSpPr>
        <p:spPr bwMode="auto">
          <a:xfrm>
            <a:off x="3478897" y="2158969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9" name="מלבן 198"/>
          <p:cNvSpPr/>
          <p:nvPr/>
        </p:nvSpPr>
        <p:spPr bwMode="auto">
          <a:xfrm>
            <a:off x="3478897" y="238534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0" name="מלבן 199"/>
          <p:cNvSpPr/>
          <p:nvPr/>
        </p:nvSpPr>
        <p:spPr bwMode="auto">
          <a:xfrm>
            <a:off x="3478897" y="261948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1" name="מלבן 200"/>
          <p:cNvSpPr/>
          <p:nvPr/>
        </p:nvSpPr>
        <p:spPr bwMode="auto">
          <a:xfrm>
            <a:off x="3478897" y="2851758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2" name="מלבן 201"/>
          <p:cNvSpPr/>
          <p:nvPr/>
        </p:nvSpPr>
        <p:spPr bwMode="auto">
          <a:xfrm>
            <a:off x="3478897" y="3078135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3" name="מלבן 202"/>
          <p:cNvSpPr/>
          <p:nvPr/>
        </p:nvSpPr>
        <p:spPr bwMode="auto">
          <a:xfrm>
            <a:off x="3478897" y="330451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" name="מלבן 203"/>
          <p:cNvSpPr/>
          <p:nvPr/>
        </p:nvSpPr>
        <p:spPr bwMode="auto">
          <a:xfrm>
            <a:off x="3478897" y="3538652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" name="מלבן 204"/>
          <p:cNvSpPr/>
          <p:nvPr/>
        </p:nvSpPr>
        <p:spPr bwMode="auto">
          <a:xfrm>
            <a:off x="3242987" y="192801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6" name="מלבן 205"/>
          <p:cNvSpPr/>
          <p:nvPr/>
        </p:nvSpPr>
        <p:spPr bwMode="auto">
          <a:xfrm>
            <a:off x="3242987" y="2154387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7" name="מלבן 206"/>
          <p:cNvSpPr/>
          <p:nvPr/>
        </p:nvSpPr>
        <p:spPr bwMode="auto">
          <a:xfrm>
            <a:off x="3242987" y="238076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8" name="מלבן 207"/>
          <p:cNvSpPr/>
          <p:nvPr/>
        </p:nvSpPr>
        <p:spPr bwMode="auto">
          <a:xfrm>
            <a:off x="3242987" y="261490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9" name="מלבן 208"/>
          <p:cNvSpPr/>
          <p:nvPr/>
        </p:nvSpPr>
        <p:spPr bwMode="auto">
          <a:xfrm>
            <a:off x="3242987" y="284717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0" name="מלבן 209"/>
          <p:cNvSpPr/>
          <p:nvPr/>
        </p:nvSpPr>
        <p:spPr bwMode="auto">
          <a:xfrm>
            <a:off x="3242987" y="3073553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1" name="מלבן 210"/>
          <p:cNvSpPr/>
          <p:nvPr/>
        </p:nvSpPr>
        <p:spPr bwMode="auto">
          <a:xfrm>
            <a:off x="3242987" y="329993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2" name="מלבן 211"/>
          <p:cNvSpPr/>
          <p:nvPr/>
        </p:nvSpPr>
        <p:spPr bwMode="auto">
          <a:xfrm>
            <a:off x="3242987" y="353407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3" name="מלבן 212"/>
          <p:cNvSpPr/>
          <p:nvPr/>
        </p:nvSpPr>
        <p:spPr bwMode="auto">
          <a:xfrm>
            <a:off x="3026963" y="192801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4" name="מלבן 213"/>
          <p:cNvSpPr/>
          <p:nvPr/>
        </p:nvSpPr>
        <p:spPr bwMode="auto">
          <a:xfrm>
            <a:off x="3026963" y="2154387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" name="מלבן 214"/>
          <p:cNvSpPr/>
          <p:nvPr/>
        </p:nvSpPr>
        <p:spPr bwMode="auto">
          <a:xfrm>
            <a:off x="3026963" y="238076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6" name="מלבן 215"/>
          <p:cNvSpPr/>
          <p:nvPr/>
        </p:nvSpPr>
        <p:spPr bwMode="auto">
          <a:xfrm>
            <a:off x="3026963" y="261490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7" name="מלבן 216"/>
          <p:cNvSpPr/>
          <p:nvPr/>
        </p:nvSpPr>
        <p:spPr bwMode="auto">
          <a:xfrm>
            <a:off x="3026963" y="284717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8" name="מלבן 217"/>
          <p:cNvSpPr/>
          <p:nvPr/>
        </p:nvSpPr>
        <p:spPr bwMode="auto">
          <a:xfrm>
            <a:off x="3026963" y="3073553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9" name="מלבן 218"/>
          <p:cNvSpPr/>
          <p:nvPr/>
        </p:nvSpPr>
        <p:spPr bwMode="auto">
          <a:xfrm>
            <a:off x="3026963" y="329993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0" name="מלבן 219"/>
          <p:cNvSpPr/>
          <p:nvPr/>
        </p:nvSpPr>
        <p:spPr bwMode="auto">
          <a:xfrm>
            <a:off x="3026963" y="353407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1" name="מלבן 220"/>
          <p:cNvSpPr/>
          <p:nvPr/>
        </p:nvSpPr>
        <p:spPr bwMode="auto">
          <a:xfrm>
            <a:off x="2793263" y="192801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2" name="מלבן 221"/>
          <p:cNvSpPr/>
          <p:nvPr/>
        </p:nvSpPr>
        <p:spPr bwMode="auto">
          <a:xfrm>
            <a:off x="2793263" y="2154387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3" name="מלבן 222"/>
          <p:cNvSpPr/>
          <p:nvPr/>
        </p:nvSpPr>
        <p:spPr bwMode="auto">
          <a:xfrm>
            <a:off x="2793263" y="238076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4" name="מלבן 223"/>
          <p:cNvSpPr/>
          <p:nvPr/>
        </p:nvSpPr>
        <p:spPr bwMode="auto">
          <a:xfrm>
            <a:off x="2793263" y="261490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" name="מלבן 224"/>
          <p:cNvSpPr/>
          <p:nvPr/>
        </p:nvSpPr>
        <p:spPr bwMode="auto">
          <a:xfrm>
            <a:off x="2793263" y="284717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6" name="מלבן 225"/>
          <p:cNvSpPr/>
          <p:nvPr/>
        </p:nvSpPr>
        <p:spPr bwMode="auto">
          <a:xfrm>
            <a:off x="2793263" y="3073553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7" name="מלבן 226"/>
          <p:cNvSpPr/>
          <p:nvPr/>
        </p:nvSpPr>
        <p:spPr bwMode="auto">
          <a:xfrm>
            <a:off x="2793263" y="329993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8" name="מלבן 227"/>
          <p:cNvSpPr/>
          <p:nvPr/>
        </p:nvSpPr>
        <p:spPr bwMode="auto">
          <a:xfrm>
            <a:off x="2793263" y="353407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9" name="מלבן 228"/>
          <p:cNvSpPr/>
          <p:nvPr/>
        </p:nvSpPr>
        <p:spPr bwMode="auto">
          <a:xfrm>
            <a:off x="2577239" y="192801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0" name="מלבן 229"/>
          <p:cNvSpPr/>
          <p:nvPr/>
        </p:nvSpPr>
        <p:spPr bwMode="auto">
          <a:xfrm>
            <a:off x="2577239" y="2154387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1" name="מלבן 230"/>
          <p:cNvSpPr/>
          <p:nvPr/>
        </p:nvSpPr>
        <p:spPr bwMode="auto">
          <a:xfrm>
            <a:off x="2577239" y="238076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2" name="מלבן 231"/>
          <p:cNvSpPr/>
          <p:nvPr/>
        </p:nvSpPr>
        <p:spPr bwMode="auto">
          <a:xfrm>
            <a:off x="2577239" y="2614904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3" name="מלבן 232"/>
          <p:cNvSpPr/>
          <p:nvPr/>
        </p:nvSpPr>
        <p:spPr bwMode="auto">
          <a:xfrm>
            <a:off x="2577239" y="2847176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4" name="מלבן 233"/>
          <p:cNvSpPr/>
          <p:nvPr/>
        </p:nvSpPr>
        <p:spPr bwMode="auto">
          <a:xfrm>
            <a:off x="2577239" y="3073553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" name="מלבן 234"/>
          <p:cNvSpPr/>
          <p:nvPr/>
        </p:nvSpPr>
        <p:spPr bwMode="auto">
          <a:xfrm>
            <a:off x="2577239" y="329993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6" name="מלבן 235"/>
          <p:cNvSpPr/>
          <p:nvPr/>
        </p:nvSpPr>
        <p:spPr bwMode="auto">
          <a:xfrm>
            <a:off x="2577239" y="3534070"/>
            <a:ext cx="233700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9" name="מלבן 238"/>
          <p:cNvSpPr/>
          <p:nvPr/>
        </p:nvSpPr>
        <p:spPr>
          <a:xfrm>
            <a:off x="5410090" y="2626528"/>
            <a:ext cx="41601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لصغر النقطة نفرض ان المربع هو نقطة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0" name="מלבן 239"/>
          <p:cNvSpPr/>
          <p:nvPr/>
        </p:nvSpPr>
        <p:spPr>
          <a:xfrm>
            <a:off x="7379629" y="3450343"/>
            <a:ext cx="21307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لترى مساحة الشكل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1" name="מלבן 240"/>
          <p:cNvSpPr/>
          <p:nvPr/>
        </p:nvSpPr>
        <p:spPr>
          <a:xfrm>
            <a:off x="2441814" y="4134272"/>
            <a:ext cx="64620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من هنا نرى ان عدد المربعات في الشكل تعبر عن مساحة الشكل</a:t>
            </a:r>
          </a:p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أي كم مربع نريد لتغطية الشكل                          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2" name="מלבן 241"/>
          <p:cNvSpPr/>
          <p:nvPr/>
        </p:nvSpPr>
        <p:spPr>
          <a:xfrm>
            <a:off x="8629498" y="4134272"/>
            <a:ext cx="9861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تلخيص:</a:t>
            </a:r>
            <a:endParaRPr lang="he-IL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3" name="מלבן 242"/>
          <p:cNvSpPr/>
          <p:nvPr/>
        </p:nvSpPr>
        <p:spPr>
          <a:xfrm>
            <a:off x="4583832" y="4990047"/>
            <a:ext cx="37449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مساحة الشكل الاتي  64=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  x 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4" name="מלבן 243"/>
          <p:cNvSpPr/>
          <p:nvPr/>
        </p:nvSpPr>
        <p:spPr>
          <a:xfrm>
            <a:off x="5159316" y="5661249"/>
            <a:ext cx="25939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مساحة الاشكال الرباعية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35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74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8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86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9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98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10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107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124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128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13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137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14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148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15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156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161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168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171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184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188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192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196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201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206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214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218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22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226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228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231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23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238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3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13" grpId="0"/>
      <p:bldP spid="152" grpId="0" animBg="1"/>
      <p:bldP spid="166" grpId="0" animBg="1"/>
      <p:bldP spid="167" grpId="0" animBg="1"/>
      <p:bldP spid="168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9" grpId="0"/>
      <p:bldP spid="240" grpId="0"/>
      <p:bldP spid="241" grpId="0"/>
      <p:bldP spid="242" grpId="0"/>
      <p:bldP spid="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447928" y="1565099"/>
            <a:ext cx="39116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مساحة المربع = الطول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he-IL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العرض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364950" y="836712"/>
            <a:ext cx="39116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مساحة المربع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מלבן 70"/>
          <p:cNvSpPr/>
          <p:nvPr/>
        </p:nvSpPr>
        <p:spPr bwMode="auto">
          <a:xfrm>
            <a:off x="2775904" y="2249825"/>
            <a:ext cx="1848132" cy="184021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" name="מלבן 71"/>
          <p:cNvSpPr/>
          <p:nvPr/>
        </p:nvSpPr>
        <p:spPr bwMode="auto">
          <a:xfrm>
            <a:off x="4402020" y="2266520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0" name="מלבן 79"/>
          <p:cNvSpPr/>
          <p:nvPr/>
        </p:nvSpPr>
        <p:spPr bwMode="auto">
          <a:xfrm>
            <a:off x="4173438" y="226555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8" name="מלבן 87"/>
          <p:cNvSpPr/>
          <p:nvPr/>
        </p:nvSpPr>
        <p:spPr bwMode="auto">
          <a:xfrm>
            <a:off x="3939738" y="226555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6" name="מלבן 95"/>
          <p:cNvSpPr/>
          <p:nvPr/>
        </p:nvSpPr>
        <p:spPr bwMode="auto">
          <a:xfrm>
            <a:off x="3707812" y="226555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4" name="מלבן 103"/>
          <p:cNvSpPr/>
          <p:nvPr/>
        </p:nvSpPr>
        <p:spPr bwMode="auto">
          <a:xfrm>
            <a:off x="3479853" y="226097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2" name="מלבן 111"/>
          <p:cNvSpPr/>
          <p:nvPr/>
        </p:nvSpPr>
        <p:spPr bwMode="auto">
          <a:xfrm>
            <a:off x="3247927" y="226892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0" name="מלבן 119"/>
          <p:cNvSpPr/>
          <p:nvPr/>
        </p:nvSpPr>
        <p:spPr bwMode="auto">
          <a:xfrm>
            <a:off x="3029054" y="226227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8" name="מלבן 127"/>
          <p:cNvSpPr/>
          <p:nvPr/>
        </p:nvSpPr>
        <p:spPr bwMode="auto">
          <a:xfrm>
            <a:off x="2798203" y="226892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9" name="מלבן 128"/>
          <p:cNvSpPr/>
          <p:nvPr/>
        </p:nvSpPr>
        <p:spPr bwMode="auto">
          <a:xfrm>
            <a:off x="2798203" y="2483979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0" name="מלבן 129"/>
          <p:cNvSpPr/>
          <p:nvPr/>
        </p:nvSpPr>
        <p:spPr bwMode="auto">
          <a:xfrm>
            <a:off x="2799126" y="2710356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1" name="מלבן 130"/>
          <p:cNvSpPr/>
          <p:nvPr/>
        </p:nvSpPr>
        <p:spPr bwMode="auto">
          <a:xfrm>
            <a:off x="2799126" y="2944496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2" name="מלבן 131"/>
          <p:cNvSpPr/>
          <p:nvPr/>
        </p:nvSpPr>
        <p:spPr bwMode="auto">
          <a:xfrm>
            <a:off x="2799126" y="3176768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" name="מלבן 132"/>
          <p:cNvSpPr/>
          <p:nvPr/>
        </p:nvSpPr>
        <p:spPr bwMode="auto">
          <a:xfrm>
            <a:off x="2799126" y="3403145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4" name="מלבן 133"/>
          <p:cNvSpPr/>
          <p:nvPr/>
        </p:nvSpPr>
        <p:spPr bwMode="auto">
          <a:xfrm>
            <a:off x="2799126" y="362952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5" name="מלבן 134"/>
          <p:cNvSpPr/>
          <p:nvPr/>
        </p:nvSpPr>
        <p:spPr bwMode="auto">
          <a:xfrm>
            <a:off x="2799126" y="386366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0" name="מלבן 69"/>
          <p:cNvSpPr/>
          <p:nvPr/>
        </p:nvSpPr>
        <p:spPr>
          <a:xfrm>
            <a:off x="3530844" y="1684147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endParaRPr lang="he-IL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7" name="מלבן 136"/>
          <p:cNvSpPr/>
          <p:nvPr/>
        </p:nvSpPr>
        <p:spPr>
          <a:xfrm>
            <a:off x="2331207" y="2823544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endParaRPr lang="he-IL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8" name="מלבן 137"/>
          <p:cNvSpPr/>
          <p:nvPr/>
        </p:nvSpPr>
        <p:spPr>
          <a:xfrm>
            <a:off x="5735960" y="2380706"/>
            <a:ext cx="39116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الصف الواحد يوجد 8 مربعات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9" name="מלבן 138"/>
          <p:cNvSpPr/>
          <p:nvPr/>
        </p:nvSpPr>
        <p:spPr>
          <a:xfrm>
            <a:off x="5607932" y="3032838"/>
            <a:ext cx="39116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وفي العمود الواحد يوجد 8 مربعات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0" name="מלבן 139"/>
          <p:cNvSpPr/>
          <p:nvPr/>
        </p:nvSpPr>
        <p:spPr>
          <a:xfrm>
            <a:off x="2743500" y="4377934"/>
            <a:ext cx="690410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مربع مساحة الشكل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64     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8 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8   أي 64 مربع مساحة الشكل 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6" name="מלבן 205"/>
          <p:cNvSpPr/>
          <p:nvPr/>
        </p:nvSpPr>
        <p:spPr>
          <a:xfrm>
            <a:off x="7993806" y="3883059"/>
            <a:ext cx="15353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التمرين</a:t>
            </a: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32" name="מלבן 18431"/>
          <p:cNvSpPr/>
          <p:nvPr/>
        </p:nvSpPr>
        <p:spPr>
          <a:xfrm>
            <a:off x="5483048" y="5082635"/>
            <a:ext cx="3983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وحدة المساحة مربع طول ضلعه 1سم  </a:t>
            </a:r>
            <a:endParaRPr lang="en-US" dirty="0"/>
          </a:p>
        </p:txBody>
      </p:sp>
      <p:sp>
        <p:nvSpPr>
          <p:cNvPr id="209" name="מלבן 208"/>
          <p:cNvSpPr/>
          <p:nvPr/>
        </p:nvSpPr>
        <p:spPr bwMode="auto">
          <a:xfrm>
            <a:off x="3961391" y="5227605"/>
            <a:ext cx="305044" cy="31669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1" name="מלבן 210"/>
          <p:cNvSpPr/>
          <p:nvPr/>
        </p:nvSpPr>
        <p:spPr>
          <a:xfrm>
            <a:off x="4310922" y="5247452"/>
            <a:ext cx="461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1سم </a:t>
            </a:r>
            <a:endParaRPr lang="en-US" sz="1050" b="1" dirty="0"/>
          </a:p>
        </p:txBody>
      </p:sp>
      <p:sp>
        <p:nvSpPr>
          <p:cNvPr id="212" name="מלבן 211"/>
          <p:cNvSpPr/>
          <p:nvPr/>
        </p:nvSpPr>
        <p:spPr>
          <a:xfrm>
            <a:off x="3882920" y="4941445"/>
            <a:ext cx="461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1سم </a:t>
            </a:r>
            <a:endParaRPr lang="en-US" sz="1050" b="1" dirty="0"/>
          </a:p>
        </p:txBody>
      </p:sp>
      <p:sp>
        <p:nvSpPr>
          <p:cNvPr id="213" name="מלבן 212"/>
          <p:cNvSpPr/>
          <p:nvPr/>
        </p:nvSpPr>
        <p:spPr>
          <a:xfrm>
            <a:off x="3512940" y="5218444"/>
            <a:ext cx="461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1سم </a:t>
            </a:r>
            <a:endParaRPr lang="en-US" sz="1050" b="1" dirty="0"/>
          </a:p>
        </p:txBody>
      </p:sp>
      <p:sp>
        <p:nvSpPr>
          <p:cNvPr id="214" name="מלבן 213"/>
          <p:cNvSpPr/>
          <p:nvPr/>
        </p:nvSpPr>
        <p:spPr>
          <a:xfrm>
            <a:off x="3921299" y="5560527"/>
            <a:ext cx="461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1سم </a:t>
            </a:r>
            <a:endParaRPr lang="en-US" sz="1050" b="1" dirty="0"/>
          </a:p>
        </p:txBody>
      </p:sp>
      <p:sp>
        <p:nvSpPr>
          <p:cNvPr id="236" name="מלבן 235"/>
          <p:cNvSpPr/>
          <p:nvPr/>
        </p:nvSpPr>
        <p:spPr bwMode="auto">
          <a:xfrm>
            <a:off x="3260210" y="2484946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7" name="מלבן 236"/>
          <p:cNvSpPr/>
          <p:nvPr/>
        </p:nvSpPr>
        <p:spPr bwMode="auto">
          <a:xfrm>
            <a:off x="3026510" y="249080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8" name="מלבן 237"/>
          <p:cNvSpPr/>
          <p:nvPr/>
        </p:nvSpPr>
        <p:spPr bwMode="auto">
          <a:xfrm>
            <a:off x="3477233" y="249875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9" name="מלבן 238"/>
          <p:cNvSpPr/>
          <p:nvPr/>
        </p:nvSpPr>
        <p:spPr bwMode="auto">
          <a:xfrm>
            <a:off x="3929842" y="249875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0" name="מלבן 239"/>
          <p:cNvSpPr/>
          <p:nvPr/>
        </p:nvSpPr>
        <p:spPr bwMode="auto">
          <a:xfrm>
            <a:off x="3704093" y="249875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1" name="מלבן 240"/>
          <p:cNvSpPr/>
          <p:nvPr/>
        </p:nvSpPr>
        <p:spPr bwMode="auto">
          <a:xfrm>
            <a:off x="4159735" y="249080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2" name="מלבן 241"/>
          <p:cNvSpPr/>
          <p:nvPr/>
        </p:nvSpPr>
        <p:spPr bwMode="auto">
          <a:xfrm>
            <a:off x="4384822" y="2490802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3" name="מלבן 242"/>
          <p:cNvSpPr/>
          <p:nvPr/>
        </p:nvSpPr>
        <p:spPr bwMode="auto">
          <a:xfrm>
            <a:off x="3260210" y="2717179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4" name="מלבן 243"/>
          <p:cNvSpPr/>
          <p:nvPr/>
        </p:nvSpPr>
        <p:spPr bwMode="auto">
          <a:xfrm>
            <a:off x="3026510" y="2717179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" name="מלבן 244"/>
          <p:cNvSpPr/>
          <p:nvPr/>
        </p:nvSpPr>
        <p:spPr bwMode="auto">
          <a:xfrm>
            <a:off x="3487361" y="2725130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6" name="מלבן 245"/>
          <p:cNvSpPr/>
          <p:nvPr/>
        </p:nvSpPr>
        <p:spPr bwMode="auto">
          <a:xfrm>
            <a:off x="3929842" y="2725130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7" name="מלבן 246"/>
          <p:cNvSpPr/>
          <p:nvPr/>
        </p:nvSpPr>
        <p:spPr bwMode="auto">
          <a:xfrm>
            <a:off x="3706270" y="2725130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8" name="מלבן 247"/>
          <p:cNvSpPr/>
          <p:nvPr/>
        </p:nvSpPr>
        <p:spPr bwMode="auto">
          <a:xfrm>
            <a:off x="4152562" y="2717179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9" name="מלבן 248"/>
          <p:cNvSpPr/>
          <p:nvPr/>
        </p:nvSpPr>
        <p:spPr bwMode="auto">
          <a:xfrm>
            <a:off x="4368920" y="2717179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0" name="מלבן 249"/>
          <p:cNvSpPr/>
          <p:nvPr/>
        </p:nvSpPr>
        <p:spPr bwMode="auto">
          <a:xfrm>
            <a:off x="3260210" y="295150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1" name="מלבן 250"/>
          <p:cNvSpPr/>
          <p:nvPr/>
        </p:nvSpPr>
        <p:spPr bwMode="auto">
          <a:xfrm>
            <a:off x="3026510" y="295150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2" name="מלבן 251"/>
          <p:cNvSpPr/>
          <p:nvPr/>
        </p:nvSpPr>
        <p:spPr bwMode="auto">
          <a:xfrm>
            <a:off x="3487361" y="295150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3" name="מלבן 252"/>
          <p:cNvSpPr/>
          <p:nvPr/>
        </p:nvSpPr>
        <p:spPr bwMode="auto">
          <a:xfrm>
            <a:off x="3929842" y="295150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4" name="מלבן 253"/>
          <p:cNvSpPr/>
          <p:nvPr/>
        </p:nvSpPr>
        <p:spPr bwMode="auto">
          <a:xfrm>
            <a:off x="3706270" y="295150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5" name="מלבן 254"/>
          <p:cNvSpPr/>
          <p:nvPr/>
        </p:nvSpPr>
        <p:spPr bwMode="auto">
          <a:xfrm>
            <a:off x="4152562" y="2943556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" name="מלבן 255"/>
          <p:cNvSpPr/>
          <p:nvPr/>
        </p:nvSpPr>
        <p:spPr bwMode="auto">
          <a:xfrm>
            <a:off x="4368920" y="2943556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7" name="מלבן 256"/>
          <p:cNvSpPr/>
          <p:nvPr/>
        </p:nvSpPr>
        <p:spPr bwMode="auto">
          <a:xfrm>
            <a:off x="3260210" y="317788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8" name="מלבן 257"/>
          <p:cNvSpPr/>
          <p:nvPr/>
        </p:nvSpPr>
        <p:spPr bwMode="auto">
          <a:xfrm>
            <a:off x="3026510" y="317788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9" name="מלבן 258"/>
          <p:cNvSpPr/>
          <p:nvPr/>
        </p:nvSpPr>
        <p:spPr bwMode="auto">
          <a:xfrm>
            <a:off x="3487361" y="317788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0" name="מלבן 259"/>
          <p:cNvSpPr/>
          <p:nvPr/>
        </p:nvSpPr>
        <p:spPr bwMode="auto">
          <a:xfrm>
            <a:off x="3929842" y="317788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1" name="מלבן 260"/>
          <p:cNvSpPr/>
          <p:nvPr/>
        </p:nvSpPr>
        <p:spPr bwMode="auto">
          <a:xfrm>
            <a:off x="3706270" y="317788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2" name="מלבן 261"/>
          <p:cNvSpPr/>
          <p:nvPr/>
        </p:nvSpPr>
        <p:spPr bwMode="auto">
          <a:xfrm>
            <a:off x="4152562" y="316993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3" name="מלבן 262"/>
          <p:cNvSpPr/>
          <p:nvPr/>
        </p:nvSpPr>
        <p:spPr bwMode="auto">
          <a:xfrm>
            <a:off x="4368920" y="3169933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4" name="מלבן 263"/>
          <p:cNvSpPr/>
          <p:nvPr/>
        </p:nvSpPr>
        <p:spPr bwMode="auto">
          <a:xfrm>
            <a:off x="3260210" y="338140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5" name="מלבן 264"/>
          <p:cNvSpPr/>
          <p:nvPr/>
        </p:nvSpPr>
        <p:spPr bwMode="auto">
          <a:xfrm>
            <a:off x="3026510" y="338140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" name="מלבן 265"/>
          <p:cNvSpPr/>
          <p:nvPr/>
        </p:nvSpPr>
        <p:spPr bwMode="auto">
          <a:xfrm>
            <a:off x="3487361" y="338140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7" name="מלבן 266"/>
          <p:cNvSpPr/>
          <p:nvPr/>
        </p:nvSpPr>
        <p:spPr bwMode="auto">
          <a:xfrm>
            <a:off x="3929842" y="338140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8" name="מלבן 267"/>
          <p:cNvSpPr/>
          <p:nvPr/>
        </p:nvSpPr>
        <p:spPr bwMode="auto">
          <a:xfrm>
            <a:off x="3706270" y="3381401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9" name="מלבן 268"/>
          <p:cNvSpPr/>
          <p:nvPr/>
        </p:nvSpPr>
        <p:spPr bwMode="auto">
          <a:xfrm>
            <a:off x="4152562" y="3373450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0" name="מלבן 269"/>
          <p:cNvSpPr/>
          <p:nvPr/>
        </p:nvSpPr>
        <p:spPr bwMode="auto">
          <a:xfrm>
            <a:off x="4368920" y="3373450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1" name="מלבן 270"/>
          <p:cNvSpPr/>
          <p:nvPr/>
        </p:nvSpPr>
        <p:spPr bwMode="auto">
          <a:xfrm>
            <a:off x="3260210" y="3607778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2" name="מלבן 271"/>
          <p:cNvSpPr/>
          <p:nvPr/>
        </p:nvSpPr>
        <p:spPr bwMode="auto">
          <a:xfrm>
            <a:off x="3026510" y="3607778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3" name="מלבן 272"/>
          <p:cNvSpPr/>
          <p:nvPr/>
        </p:nvSpPr>
        <p:spPr bwMode="auto">
          <a:xfrm>
            <a:off x="3487361" y="3607778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4" name="מלבן 273"/>
          <p:cNvSpPr/>
          <p:nvPr/>
        </p:nvSpPr>
        <p:spPr bwMode="auto">
          <a:xfrm>
            <a:off x="3929842" y="3607778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5" name="מלבן 274"/>
          <p:cNvSpPr/>
          <p:nvPr/>
        </p:nvSpPr>
        <p:spPr bwMode="auto">
          <a:xfrm>
            <a:off x="3706270" y="3607778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" name="מלבן 275"/>
          <p:cNvSpPr/>
          <p:nvPr/>
        </p:nvSpPr>
        <p:spPr bwMode="auto">
          <a:xfrm>
            <a:off x="4152562" y="359982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7" name="מלבן 276"/>
          <p:cNvSpPr/>
          <p:nvPr/>
        </p:nvSpPr>
        <p:spPr bwMode="auto">
          <a:xfrm>
            <a:off x="4368920" y="3599827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8" name="מלבן 277"/>
          <p:cNvSpPr/>
          <p:nvPr/>
        </p:nvSpPr>
        <p:spPr bwMode="auto">
          <a:xfrm>
            <a:off x="3260210" y="3834155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9" name="מלבן 278"/>
          <p:cNvSpPr/>
          <p:nvPr/>
        </p:nvSpPr>
        <p:spPr bwMode="auto">
          <a:xfrm>
            <a:off x="3026510" y="3834155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0" name="מלבן 279"/>
          <p:cNvSpPr/>
          <p:nvPr/>
        </p:nvSpPr>
        <p:spPr bwMode="auto">
          <a:xfrm>
            <a:off x="3487361" y="3834155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1" name="מלבן 280"/>
          <p:cNvSpPr/>
          <p:nvPr/>
        </p:nvSpPr>
        <p:spPr bwMode="auto">
          <a:xfrm>
            <a:off x="3929842" y="3834155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2" name="מלבן 281"/>
          <p:cNvSpPr/>
          <p:nvPr/>
        </p:nvSpPr>
        <p:spPr bwMode="auto">
          <a:xfrm>
            <a:off x="3706270" y="3834155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3" name="מלבן 282"/>
          <p:cNvSpPr/>
          <p:nvPr/>
        </p:nvSpPr>
        <p:spPr bwMode="auto">
          <a:xfrm>
            <a:off x="4152562" y="382620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4" name="מלבן 283"/>
          <p:cNvSpPr/>
          <p:nvPr/>
        </p:nvSpPr>
        <p:spPr bwMode="auto">
          <a:xfrm>
            <a:off x="4368920" y="3826204"/>
            <a:ext cx="222016" cy="22637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1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</p:childTnLst>
        </p:cTn>
      </p:par>
    </p:tnLst>
    <p:bldLst>
      <p:bldP spid="2" grpId="0"/>
      <p:bldP spid="72" grpId="0" animBg="1"/>
      <p:bldP spid="80" grpId="0" animBg="1"/>
      <p:bldP spid="88" grpId="0" animBg="1"/>
      <p:bldP spid="96" grpId="0" animBg="1"/>
      <p:bldP spid="104" grpId="0" animBg="1"/>
      <p:bldP spid="112" grpId="0" animBg="1"/>
      <p:bldP spid="120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8" grpId="0"/>
      <p:bldP spid="139" grpId="0"/>
      <p:bldP spid="140" grpId="0"/>
      <p:bldP spid="206" grpId="0"/>
      <p:bldP spid="18432" grpId="0"/>
      <p:bldP spid="209" grpId="0" animBg="1"/>
      <p:bldP spid="211" grpId="0"/>
      <p:bldP spid="212" grpId="0"/>
      <p:bldP spid="213" grpId="0"/>
      <p:bldP spid="214" grpId="0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Office PowerPoint</Application>
  <PresentationFormat>מסך רחב</PresentationFormat>
  <Paragraphs>27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معطى قانون مساحه مربع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معطى قانون مساحه مربع</dc:title>
  <dc:creator>USER1</dc:creator>
  <cp:lastModifiedBy>USER1</cp:lastModifiedBy>
  <cp:revision>2</cp:revision>
  <dcterms:created xsi:type="dcterms:W3CDTF">2021-02-08T18:47:08Z</dcterms:created>
  <dcterms:modified xsi:type="dcterms:W3CDTF">2021-02-08T18:52:24Z</dcterms:modified>
</cp:coreProperties>
</file>